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handoutMasterIdLst>
    <p:handoutMasterId r:id="rId27"/>
  </p:handoutMasterIdLst>
  <p:sldIdLst>
    <p:sldId id="256" r:id="rId5"/>
    <p:sldId id="389" r:id="rId6"/>
    <p:sldId id="391" r:id="rId7"/>
    <p:sldId id="408" r:id="rId8"/>
    <p:sldId id="409" r:id="rId9"/>
    <p:sldId id="403" r:id="rId10"/>
    <p:sldId id="402" r:id="rId11"/>
    <p:sldId id="392" r:id="rId12"/>
    <p:sldId id="410" r:id="rId13"/>
    <p:sldId id="404" r:id="rId14"/>
    <p:sldId id="405" r:id="rId15"/>
    <p:sldId id="406" r:id="rId16"/>
    <p:sldId id="407" r:id="rId17"/>
    <p:sldId id="316" r:id="rId18"/>
    <p:sldId id="401" r:id="rId19"/>
    <p:sldId id="411" r:id="rId20"/>
    <p:sldId id="322" r:id="rId21"/>
    <p:sldId id="323" r:id="rId22"/>
    <p:sldId id="326" r:id="rId23"/>
    <p:sldId id="377" r:id="rId24"/>
    <p:sldId id="327" r:id="rId25"/>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Palatino" pitchFamily="18" charset="0"/>
        <a:ea typeface="+mn-ea"/>
        <a:cs typeface="+mn-cs"/>
      </a:defRPr>
    </a:lvl1pPr>
    <a:lvl2pPr marL="457200" algn="l" rtl="0" fontAlgn="base">
      <a:spcBef>
        <a:spcPct val="0"/>
      </a:spcBef>
      <a:spcAft>
        <a:spcPct val="0"/>
      </a:spcAft>
      <a:defRPr sz="2400" kern="1200">
        <a:solidFill>
          <a:schemeClr val="tx1"/>
        </a:solidFill>
        <a:latin typeface="Palatino" pitchFamily="18" charset="0"/>
        <a:ea typeface="+mn-ea"/>
        <a:cs typeface="+mn-cs"/>
      </a:defRPr>
    </a:lvl2pPr>
    <a:lvl3pPr marL="914400" algn="l" rtl="0" fontAlgn="base">
      <a:spcBef>
        <a:spcPct val="0"/>
      </a:spcBef>
      <a:spcAft>
        <a:spcPct val="0"/>
      </a:spcAft>
      <a:defRPr sz="2400" kern="1200">
        <a:solidFill>
          <a:schemeClr val="tx1"/>
        </a:solidFill>
        <a:latin typeface="Palatino" pitchFamily="18" charset="0"/>
        <a:ea typeface="+mn-ea"/>
        <a:cs typeface="+mn-cs"/>
      </a:defRPr>
    </a:lvl3pPr>
    <a:lvl4pPr marL="1371600" algn="l" rtl="0" fontAlgn="base">
      <a:spcBef>
        <a:spcPct val="0"/>
      </a:spcBef>
      <a:spcAft>
        <a:spcPct val="0"/>
      </a:spcAft>
      <a:defRPr sz="2400" kern="1200">
        <a:solidFill>
          <a:schemeClr val="tx1"/>
        </a:solidFill>
        <a:latin typeface="Palatino" pitchFamily="18" charset="0"/>
        <a:ea typeface="+mn-ea"/>
        <a:cs typeface="+mn-cs"/>
      </a:defRPr>
    </a:lvl4pPr>
    <a:lvl5pPr marL="1828800" algn="l" rtl="0" fontAlgn="base">
      <a:spcBef>
        <a:spcPct val="0"/>
      </a:spcBef>
      <a:spcAft>
        <a:spcPct val="0"/>
      </a:spcAft>
      <a:defRPr sz="2400" kern="1200">
        <a:solidFill>
          <a:schemeClr val="tx1"/>
        </a:solidFill>
        <a:latin typeface="Palatino" pitchFamily="18" charset="0"/>
        <a:ea typeface="+mn-ea"/>
        <a:cs typeface="+mn-cs"/>
      </a:defRPr>
    </a:lvl5pPr>
    <a:lvl6pPr marL="2286000" algn="l" defTabSz="914400" rtl="0" eaLnBrk="1" latinLnBrk="0" hangingPunct="1">
      <a:defRPr sz="2400" kern="1200">
        <a:solidFill>
          <a:schemeClr val="tx1"/>
        </a:solidFill>
        <a:latin typeface="Palatino" pitchFamily="18" charset="0"/>
        <a:ea typeface="+mn-ea"/>
        <a:cs typeface="+mn-cs"/>
      </a:defRPr>
    </a:lvl6pPr>
    <a:lvl7pPr marL="2743200" algn="l" defTabSz="914400" rtl="0" eaLnBrk="1" latinLnBrk="0" hangingPunct="1">
      <a:defRPr sz="2400" kern="1200">
        <a:solidFill>
          <a:schemeClr val="tx1"/>
        </a:solidFill>
        <a:latin typeface="Palatino" pitchFamily="18" charset="0"/>
        <a:ea typeface="+mn-ea"/>
        <a:cs typeface="+mn-cs"/>
      </a:defRPr>
    </a:lvl7pPr>
    <a:lvl8pPr marL="3200400" algn="l" defTabSz="914400" rtl="0" eaLnBrk="1" latinLnBrk="0" hangingPunct="1">
      <a:defRPr sz="2400" kern="1200">
        <a:solidFill>
          <a:schemeClr val="tx1"/>
        </a:solidFill>
        <a:latin typeface="Palatino" pitchFamily="18" charset="0"/>
        <a:ea typeface="+mn-ea"/>
        <a:cs typeface="+mn-cs"/>
      </a:defRPr>
    </a:lvl8pPr>
    <a:lvl9pPr marL="3657600" algn="l" defTabSz="914400" rtl="0" eaLnBrk="1" latinLnBrk="0" hangingPunct="1">
      <a:defRPr sz="2400" kern="1200">
        <a:solidFill>
          <a:schemeClr val="tx1"/>
        </a:solidFill>
        <a:latin typeface="Palatino"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47" autoAdjust="0"/>
    <p:restoredTop sz="99850" autoAdjust="0"/>
  </p:normalViewPr>
  <p:slideViewPr>
    <p:cSldViewPr>
      <p:cViewPr varScale="1">
        <p:scale>
          <a:sx n="85" d="100"/>
          <a:sy n="85" d="100"/>
        </p:scale>
        <p:origin x="624" y="72"/>
      </p:cViewPr>
      <p:guideLst>
        <p:guide orient="horz" pos="2160"/>
        <p:guide pos="2880"/>
      </p:guideLst>
    </p:cSldViewPr>
  </p:slideViewPr>
  <p:outlineViewPr>
    <p:cViewPr>
      <p:scale>
        <a:sx n="33" d="100"/>
        <a:sy n="33" d="100"/>
      </p:scale>
      <p:origin x="0" y="3102"/>
    </p:cViewPr>
    <p:sldLst>
      <p:sld r:id="rId1" collapse="1"/>
    </p:sldLst>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1" tIns="48326" rIns="96651" bIns="48326" numCol="1" anchor="t" anchorCtr="0" compatLnSpc="1">
            <a:prstTxWarp prst="textNoShape">
              <a:avLst/>
            </a:prstTxWarp>
          </a:bodyPr>
          <a:lstStyle>
            <a:lvl1pPr defTabSz="965200">
              <a:defRPr sz="1200"/>
            </a:lvl1pPr>
          </a:lstStyle>
          <a:p>
            <a:pPr>
              <a:defRPr/>
            </a:pPr>
            <a:endParaRPr lang="en-US" altLang="zh-TW"/>
          </a:p>
        </p:txBody>
      </p:sp>
      <p:sp>
        <p:nvSpPr>
          <p:cNvPr id="12291"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51" tIns="48326" rIns="96651" bIns="48326" numCol="1" anchor="t" anchorCtr="0" compatLnSpc="1">
            <a:prstTxWarp prst="textNoShape">
              <a:avLst/>
            </a:prstTxWarp>
          </a:bodyPr>
          <a:lstStyle>
            <a:lvl1pPr algn="r" defTabSz="965200">
              <a:defRPr sz="1200"/>
            </a:lvl1pPr>
          </a:lstStyle>
          <a:p>
            <a:pPr>
              <a:defRPr/>
            </a:pPr>
            <a:endParaRPr lang="en-US" altLang="zh-TW"/>
          </a:p>
        </p:txBody>
      </p:sp>
      <p:sp>
        <p:nvSpPr>
          <p:cNvPr id="12292"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51" tIns="48326" rIns="96651" bIns="48326" numCol="1" anchor="b" anchorCtr="0" compatLnSpc="1">
            <a:prstTxWarp prst="textNoShape">
              <a:avLst/>
            </a:prstTxWarp>
          </a:bodyPr>
          <a:lstStyle>
            <a:lvl1pPr defTabSz="965200">
              <a:defRPr sz="1200"/>
            </a:lvl1pPr>
          </a:lstStyle>
          <a:p>
            <a:pPr>
              <a:defRPr/>
            </a:pPr>
            <a:endParaRPr lang="en-US" altLang="zh-TW"/>
          </a:p>
        </p:txBody>
      </p:sp>
      <p:sp>
        <p:nvSpPr>
          <p:cNvPr id="12293"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51" tIns="48326" rIns="96651" bIns="48326" numCol="1" anchor="b" anchorCtr="0" compatLnSpc="1">
            <a:prstTxWarp prst="textNoShape">
              <a:avLst/>
            </a:prstTxWarp>
          </a:bodyPr>
          <a:lstStyle>
            <a:lvl1pPr algn="r" defTabSz="965200">
              <a:defRPr sz="1200"/>
            </a:lvl1pPr>
          </a:lstStyle>
          <a:p>
            <a:pPr>
              <a:defRPr/>
            </a:pPr>
            <a:fld id="{178A5F9D-973D-498E-B2E4-CFE96E148C9B}" type="slidenum">
              <a:rPr lang="zh-TW" altLang="en-US"/>
              <a:pPr>
                <a:defRPr/>
              </a:pPr>
              <a:t>‹#›</a:t>
            </a:fld>
            <a:endParaRPr lang="en-US" altLang="zh-TW"/>
          </a:p>
        </p:txBody>
      </p:sp>
    </p:spTree>
    <p:extLst>
      <p:ext uri="{BB962C8B-B14F-4D97-AF65-F5344CB8AC3E}">
        <p14:creationId xmlns:p14="http://schemas.microsoft.com/office/powerpoint/2010/main" val="3773243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4933" tIns="47467" rIns="94933" bIns="47467" numCol="1" anchor="t" anchorCtr="0" compatLnSpc="1">
            <a:prstTxWarp prst="textNoShape">
              <a:avLst/>
            </a:prstTxWarp>
          </a:bodyPr>
          <a:lstStyle>
            <a:lvl1pPr defTabSz="949325" eaLnBrk="0" hangingPunct="0">
              <a:defRPr sz="1200">
                <a:latin typeface="Times New Roman" pitchFamily="18" charset="0"/>
              </a:defRPr>
            </a:lvl1pPr>
          </a:lstStyle>
          <a:p>
            <a:pPr>
              <a:defRPr/>
            </a:pPr>
            <a:endParaRPr lang="en-US" altLang="zh-TW"/>
          </a:p>
        </p:txBody>
      </p:sp>
      <p:sp>
        <p:nvSpPr>
          <p:cNvPr id="23555"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4933" tIns="47467" rIns="94933" bIns="47467" numCol="1" anchor="t" anchorCtr="0" compatLnSpc="1">
            <a:prstTxWarp prst="textNoShape">
              <a:avLst/>
            </a:prstTxWarp>
          </a:bodyPr>
          <a:lstStyle>
            <a:lvl1pPr algn="r" defTabSz="949325" eaLnBrk="0" hangingPunct="0">
              <a:defRPr sz="1200">
                <a:latin typeface="Times New Roman" pitchFamily="18" charset="0"/>
              </a:defRPr>
            </a:lvl1pPr>
          </a:lstStyle>
          <a:p>
            <a:pPr>
              <a:defRPr/>
            </a:pPr>
            <a:endParaRPr lang="en-US" altLang="zh-TW"/>
          </a:p>
        </p:txBody>
      </p:sp>
      <p:sp>
        <p:nvSpPr>
          <p:cNvPr id="5120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557" name="Rectangle 5"/>
          <p:cNvSpPr>
            <a:spLocks noGrp="1" noChangeArrowheads="1"/>
          </p:cNvSpPr>
          <p:nvPr>
            <p:ph type="body" sz="quarter" idx="3"/>
          </p:nvPr>
        </p:nvSpPr>
        <p:spPr bwMode="auto">
          <a:xfrm>
            <a:off x="730250" y="4560888"/>
            <a:ext cx="5854700" cy="4319587"/>
          </a:xfrm>
          <a:prstGeom prst="rect">
            <a:avLst/>
          </a:prstGeom>
          <a:noFill/>
          <a:ln w="9525">
            <a:noFill/>
            <a:miter lim="800000"/>
            <a:headEnd/>
            <a:tailEnd/>
          </a:ln>
          <a:effectLst/>
        </p:spPr>
        <p:txBody>
          <a:bodyPr vert="horz" wrap="square" lIns="94933" tIns="47467" rIns="94933" bIns="47467" numCol="1" anchor="t" anchorCtr="0" compatLnSpc="1">
            <a:prstTxWarp prst="textNoShape">
              <a:avLst/>
            </a:prstTxWarp>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p>
        </p:txBody>
      </p:sp>
      <p:sp>
        <p:nvSpPr>
          <p:cNvPr id="23558"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4933" tIns="47467" rIns="94933" bIns="47467" numCol="1" anchor="b" anchorCtr="0" compatLnSpc="1">
            <a:prstTxWarp prst="textNoShape">
              <a:avLst/>
            </a:prstTxWarp>
          </a:bodyPr>
          <a:lstStyle>
            <a:lvl1pPr defTabSz="949325" eaLnBrk="0" hangingPunct="0">
              <a:defRPr sz="1200">
                <a:latin typeface="Times New Roman" pitchFamily="18" charset="0"/>
              </a:defRPr>
            </a:lvl1pPr>
          </a:lstStyle>
          <a:p>
            <a:pPr>
              <a:defRPr/>
            </a:pPr>
            <a:endParaRPr lang="en-US" altLang="zh-TW"/>
          </a:p>
        </p:txBody>
      </p:sp>
      <p:sp>
        <p:nvSpPr>
          <p:cNvPr id="23559"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4933" tIns="47467" rIns="94933" bIns="47467" numCol="1" anchor="b" anchorCtr="0" compatLnSpc="1">
            <a:prstTxWarp prst="textNoShape">
              <a:avLst/>
            </a:prstTxWarp>
          </a:bodyPr>
          <a:lstStyle>
            <a:lvl1pPr algn="r" defTabSz="949325" eaLnBrk="0" hangingPunct="0">
              <a:defRPr sz="1200">
                <a:latin typeface="Times New Roman" pitchFamily="18" charset="0"/>
              </a:defRPr>
            </a:lvl1pPr>
          </a:lstStyle>
          <a:p>
            <a:pPr>
              <a:defRPr/>
            </a:pPr>
            <a:fld id="{A0F4A179-6EFA-45D7-A67D-ED894CFBCF23}" type="slidenum">
              <a:rPr lang="zh-TW" altLang="en-US"/>
              <a:pPr>
                <a:defRPr/>
              </a:pPr>
              <a:t>‹#›</a:t>
            </a:fld>
            <a:endParaRPr lang="en-US" altLang="zh-TW"/>
          </a:p>
        </p:txBody>
      </p:sp>
    </p:spTree>
    <p:extLst>
      <p:ext uri="{BB962C8B-B14F-4D97-AF65-F5344CB8AC3E}">
        <p14:creationId xmlns:p14="http://schemas.microsoft.com/office/powerpoint/2010/main" val="36465497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49325" eaLnBrk="0" hangingPunct="0">
              <a:defRPr sz="2400">
                <a:solidFill>
                  <a:schemeClr val="tx1"/>
                </a:solidFill>
                <a:latin typeface="Palatino" pitchFamily="18" charset="0"/>
              </a:defRPr>
            </a:lvl1pPr>
            <a:lvl2pPr marL="742950" indent="-285750" defTabSz="949325" eaLnBrk="0" hangingPunct="0">
              <a:defRPr sz="2400">
                <a:solidFill>
                  <a:schemeClr val="tx1"/>
                </a:solidFill>
                <a:latin typeface="Palatino" pitchFamily="18" charset="0"/>
              </a:defRPr>
            </a:lvl2pPr>
            <a:lvl3pPr marL="1143000" indent="-228600" defTabSz="949325" eaLnBrk="0" hangingPunct="0">
              <a:defRPr sz="2400">
                <a:solidFill>
                  <a:schemeClr val="tx1"/>
                </a:solidFill>
                <a:latin typeface="Palatino" pitchFamily="18" charset="0"/>
              </a:defRPr>
            </a:lvl3pPr>
            <a:lvl4pPr marL="1600200" indent="-228600" defTabSz="949325" eaLnBrk="0" hangingPunct="0">
              <a:defRPr sz="2400">
                <a:solidFill>
                  <a:schemeClr val="tx1"/>
                </a:solidFill>
                <a:latin typeface="Palatino" pitchFamily="18" charset="0"/>
              </a:defRPr>
            </a:lvl4pPr>
            <a:lvl5pPr marL="2057400" indent="-228600" defTabSz="949325" eaLnBrk="0" hangingPunct="0">
              <a:defRPr sz="2400">
                <a:solidFill>
                  <a:schemeClr val="tx1"/>
                </a:solidFill>
                <a:latin typeface="Palatino" pitchFamily="18" charset="0"/>
              </a:defRPr>
            </a:lvl5pPr>
            <a:lvl6pPr marL="2514600" indent="-228600" defTabSz="949325" eaLnBrk="0" fontAlgn="base" hangingPunct="0">
              <a:spcBef>
                <a:spcPct val="0"/>
              </a:spcBef>
              <a:spcAft>
                <a:spcPct val="0"/>
              </a:spcAft>
              <a:defRPr sz="2400">
                <a:solidFill>
                  <a:schemeClr val="tx1"/>
                </a:solidFill>
                <a:latin typeface="Palatino" pitchFamily="18" charset="0"/>
              </a:defRPr>
            </a:lvl6pPr>
            <a:lvl7pPr marL="2971800" indent="-228600" defTabSz="949325" eaLnBrk="0" fontAlgn="base" hangingPunct="0">
              <a:spcBef>
                <a:spcPct val="0"/>
              </a:spcBef>
              <a:spcAft>
                <a:spcPct val="0"/>
              </a:spcAft>
              <a:defRPr sz="2400">
                <a:solidFill>
                  <a:schemeClr val="tx1"/>
                </a:solidFill>
                <a:latin typeface="Palatino" pitchFamily="18" charset="0"/>
              </a:defRPr>
            </a:lvl7pPr>
            <a:lvl8pPr marL="3429000" indent="-228600" defTabSz="949325" eaLnBrk="0" fontAlgn="base" hangingPunct="0">
              <a:spcBef>
                <a:spcPct val="0"/>
              </a:spcBef>
              <a:spcAft>
                <a:spcPct val="0"/>
              </a:spcAft>
              <a:defRPr sz="2400">
                <a:solidFill>
                  <a:schemeClr val="tx1"/>
                </a:solidFill>
                <a:latin typeface="Palatino" pitchFamily="18" charset="0"/>
              </a:defRPr>
            </a:lvl8pPr>
            <a:lvl9pPr marL="3886200" indent="-228600" defTabSz="949325" eaLnBrk="0" fontAlgn="base" hangingPunct="0">
              <a:spcBef>
                <a:spcPct val="0"/>
              </a:spcBef>
              <a:spcAft>
                <a:spcPct val="0"/>
              </a:spcAft>
              <a:defRPr sz="2400">
                <a:solidFill>
                  <a:schemeClr val="tx1"/>
                </a:solidFill>
                <a:latin typeface="Palatino" pitchFamily="18" charset="0"/>
              </a:defRPr>
            </a:lvl9pPr>
          </a:lstStyle>
          <a:p>
            <a:fld id="{F0BC487A-7971-48FF-9DCB-E58865D24901}" type="slidenum">
              <a:rPr lang="zh-TW" altLang="en-US" sz="1200" smtClean="0">
                <a:latin typeface="Times New Roman" pitchFamily="18" charset="0"/>
              </a:rPr>
              <a:pPr/>
              <a:t>14</a:t>
            </a:fld>
            <a:endParaRPr lang="en-US" altLang="zh-TW" sz="1200" smtClean="0">
              <a:latin typeface="Times New Roman" pitchFamily="18" charset="0"/>
            </a:endParaRPr>
          </a:p>
        </p:txBody>
      </p:sp>
      <p:sp>
        <p:nvSpPr>
          <p:cNvPr id="57347" name="Rectangle 2"/>
          <p:cNvSpPr>
            <a:spLocks noGrp="1" noRot="1" noChangeAspect="1" noChangeArrowheads="1" noTextEdit="1"/>
          </p:cNvSpPr>
          <p:nvPr>
            <p:ph type="sldImg"/>
          </p:nvPr>
        </p:nvSpPr>
        <p:spPr>
          <a:xfrm>
            <a:off x="1258888" y="720725"/>
            <a:ext cx="4799012" cy="3598863"/>
          </a:xfrm>
          <a:ln/>
        </p:spPr>
      </p:sp>
      <p:sp>
        <p:nvSpPr>
          <p:cNvPr id="57348" name="Rectangle 3"/>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zh-TW"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49325" eaLnBrk="0" hangingPunct="0">
              <a:defRPr sz="2400">
                <a:solidFill>
                  <a:schemeClr val="tx1"/>
                </a:solidFill>
                <a:latin typeface="Palatino" pitchFamily="18" charset="0"/>
              </a:defRPr>
            </a:lvl1pPr>
            <a:lvl2pPr marL="742950" indent="-285750" defTabSz="949325" eaLnBrk="0" hangingPunct="0">
              <a:defRPr sz="2400">
                <a:solidFill>
                  <a:schemeClr val="tx1"/>
                </a:solidFill>
                <a:latin typeface="Palatino" pitchFamily="18" charset="0"/>
              </a:defRPr>
            </a:lvl2pPr>
            <a:lvl3pPr marL="1143000" indent="-228600" defTabSz="949325" eaLnBrk="0" hangingPunct="0">
              <a:defRPr sz="2400">
                <a:solidFill>
                  <a:schemeClr val="tx1"/>
                </a:solidFill>
                <a:latin typeface="Palatino" pitchFamily="18" charset="0"/>
              </a:defRPr>
            </a:lvl3pPr>
            <a:lvl4pPr marL="1600200" indent="-228600" defTabSz="949325" eaLnBrk="0" hangingPunct="0">
              <a:defRPr sz="2400">
                <a:solidFill>
                  <a:schemeClr val="tx1"/>
                </a:solidFill>
                <a:latin typeface="Palatino" pitchFamily="18" charset="0"/>
              </a:defRPr>
            </a:lvl4pPr>
            <a:lvl5pPr marL="2057400" indent="-228600" defTabSz="949325" eaLnBrk="0" hangingPunct="0">
              <a:defRPr sz="2400">
                <a:solidFill>
                  <a:schemeClr val="tx1"/>
                </a:solidFill>
                <a:latin typeface="Palatino" pitchFamily="18" charset="0"/>
              </a:defRPr>
            </a:lvl5pPr>
            <a:lvl6pPr marL="2514600" indent="-228600" defTabSz="949325" eaLnBrk="0" fontAlgn="base" hangingPunct="0">
              <a:spcBef>
                <a:spcPct val="0"/>
              </a:spcBef>
              <a:spcAft>
                <a:spcPct val="0"/>
              </a:spcAft>
              <a:defRPr sz="2400">
                <a:solidFill>
                  <a:schemeClr val="tx1"/>
                </a:solidFill>
                <a:latin typeface="Palatino" pitchFamily="18" charset="0"/>
              </a:defRPr>
            </a:lvl6pPr>
            <a:lvl7pPr marL="2971800" indent="-228600" defTabSz="949325" eaLnBrk="0" fontAlgn="base" hangingPunct="0">
              <a:spcBef>
                <a:spcPct val="0"/>
              </a:spcBef>
              <a:spcAft>
                <a:spcPct val="0"/>
              </a:spcAft>
              <a:defRPr sz="2400">
                <a:solidFill>
                  <a:schemeClr val="tx1"/>
                </a:solidFill>
                <a:latin typeface="Palatino" pitchFamily="18" charset="0"/>
              </a:defRPr>
            </a:lvl7pPr>
            <a:lvl8pPr marL="3429000" indent="-228600" defTabSz="949325" eaLnBrk="0" fontAlgn="base" hangingPunct="0">
              <a:spcBef>
                <a:spcPct val="0"/>
              </a:spcBef>
              <a:spcAft>
                <a:spcPct val="0"/>
              </a:spcAft>
              <a:defRPr sz="2400">
                <a:solidFill>
                  <a:schemeClr val="tx1"/>
                </a:solidFill>
                <a:latin typeface="Palatino" pitchFamily="18" charset="0"/>
              </a:defRPr>
            </a:lvl8pPr>
            <a:lvl9pPr marL="3886200" indent="-228600" defTabSz="949325" eaLnBrk="0" fontAlgn="base" hangingPunct="0">
              <a:spcBef>
                <a:spcPct val="0"/>
              </a:spcBef>
              <a:spcAft>
                <a:spcPct val="0"/>
              </a:spcAft>
              <a:defRPr sz="2400">
                <a:solidFill>
                  <a:schemeClr val="tx1"/>
                </a:solidFill>
                <a:latin typeface="Palatino" pitchFamily="18" charset="0"/>
              </a:defRPr>
            </a:lvl9pPr>
          </a:lstStyle>
          <a:p>
            <a:fld id="{E1BD77FD-5A74-45C0-888E-842820042B7F}" type="slidenum">
              <a:rPr lang="zh-TW" altLang="en-US" sz="1200" smtClean="0">
                <a:latin typeface="Times New Roman" pitchFamily="18" charset="0"/>
              </a:rPr>
              <a:pPr/>
              <a:t>17</a:t>
            </a:fld>
            <a:endParaRPr lang="en-US" altLang="zh-TW" sz="1200" smtClean="0">
              <a:latin typeface="Times New Roman" pitchFamily="18" charset="0"/>
            </a:endParaRPr>
          </a:p>
        </p:txBody>
      </p:sp>
      <p:sp>
        <p:nvSpPr>
          <p:cNvPr id="59395" name="Rectangle 2"/>
          <p:cNvSpPr>
            <a:spLocks noGrp="1" noRot="1" noChangeAspect="1" noChangeArrowheads="1" noTextEdit="1"/>
          </p:cNvSpPr>
          <p:nvPr>
            <p:ph type="sldImg"/>
          </p:nvPr>
        </p:nvSpPr>
        <p:spPr>
          <a:xfrm>
            <a:off x="1258888" y="720725"/>
            <a:ext cx="4799012" cy="3598863"/>
          </a:xfrm>
          <a:ln/>
        </p:spPr>
      </p:sp>
      <p:sp>
        <p:nvSpPr>
          <p:cNvPr id="59396" name="Rectangle 3"/>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zh-TW"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49325" eaLnBrk="0" hangingPunct="0">
              <a:defRPr sz="2400">
                <a:solidFill>
                  <a:schemeClr val="tx1"/>
                </a:solidFill>
                <a:latin typeface="Palatino" pitchFamily="18" charset="0"/>
              </a:defRPr>
            </a:lvl1pPr>
            <a:lvl2pPr marL="742950" indent="-285750" defTabSz="949325" eaLnBrk="0" hangingPunct="0">
              <a:defRPr sz="2400">
                <a:solidFill>
                  <a:schemeClr val="tx1"/>
                </a:solidFill>
                <a:latin typeface="Palatino" pitchFamily="18" charset="0"/>
              </a:defRPr>
            </a:lvl2pPr>
            <a:lvl3pPr marL="1143000" indent="-228600" defTabSz="949325" eaLnBrk="0" hangingPunct="0">
              <a:defRPr sz="2400">
                <a:solidFill>
                  <a:schemeClr val="tx1"/>
                </a:solidFill>
                <a:latin typeface="Palatino" pitchFamily="18" charset="0"/>
              </a:defRPr>
            </a:lvl3pPr>
            <a:lvl4pPr marL="1600200" indent="-228600" defTabSz="949325" eaLnBrk="0" hangingPunct="0">
              <a:defRPr sz="2400">
                <a:solidFill>
                  <a:schemeClr val="tx1"/>
                </a:solidFill>
                <a:latin typeface="Palatino" pitchFamily="18" charset="0"/>
              </a:defRPr>
            </a:lvl4pPr>
            <a:lvl5pPr marL="2057400" indent="-228600" defTabSz="949325" eaLnBrk="0" hangingPunct="0">
              <a:defRPr sz="2400">
                <a:solidFill>
                  <a:schemeClr val="tx1"/>
                </a:solidFill>
                <a:latin typeface="Palatino" pitchFamily="18" charset="0"/>
              </a:defRPr>
            </a:lvl5pPr>
            <a:lvl6pPr marL="2514600" indent="-228600" defTabSz="949325" eaLnBrk="0" fontAlgn="base" hangingPunct="0">
              <a:spcBef>
                <a:spcPct val="0"/>
              </a:spcBef>
              <a:spcAft>
                <a:spcPct val="0"/>
              </a:spcAft>
              <a:defRPr sz="2400">
                <a:solidFill>
                  <a:schemeClr val="tx1"/>
                </a:solidFill>
                <a:latin typeface="Palatino" pitchFamily="18" charset="0"/>
              </a:defRPr>
            </a:lvl6pPr>
            <a:lvl7pPr marL="2971800" indent="-228600" defTabSz="949325" eaLnBrk="0" fontAlgn="base" hangingPunct="0">
              <a:spcBef>
                <a:spcPct val="0"/>
              </a:spcBef>
              <a:spcAft>
                <a:spcPct val="0"/>
              </a:spcAft>
              <a:defRPr sz="2400">
                <a:solidFill>
                  <a:schemeClr val="tx1"/>
                </a:solidFill>
                <a:latin typeface="Palatino" pitchFamily="18" charset="0"/>
              </a:defRPr>
            </a:lvl7pPr>
            <a:lvl8pPr marL="3429000" indent="-228600" defTabSz="949325" eaLnBrk="0" fontAlgn="base" hangingPunct="0">
              <a:spcBef>
                <a:spcPct val="0"/>
              </a:spcBef>
              <a:spcAft>
                <a:spcPct val="0"/>
              </a:spcAft>
              <a:defRPr sz="2400">
                <a:solidFill>
                  <a:schemeClr val="tx1"/>
                </a:solidFill>
                <a:latin typeface="Palatino" pitchFamily="18" charset="0"/>
              </a:defRPr>
            </a:lvl8pPr>
            <a:lvl9pPr marL="3886200" indent="-228600" defTabSz="949325" eaLnBrk="0" fontAlgn="base" hangingPunct="0">
              <a:spcBef>
                <a:spcPct val="0"/>
              </a:spcBef>
              <a:spcAft>
                <a:spcPct val="0"/>
              </a:spcAft>
              <a:defRPr sz="2400">
                <a:solidFill>
                  <a:schemeClr val="tx1"/>
                </a:solidFill>
                <a:latin typeface="Palatino" pitchFamily="18" charset="0"/>
              </a:defRPr>
            </a:lvl9pPr>
          </a:lstStyle>
          <a:p>
            <a:fld id="{3D6D45C8-A78B-4EA9-A300-476FD58210F8}" type="slidenum">
              <a:rPr lang="en-US" sz="1200" smtClean="0">
                <a:latin typeface="Times New Roman" pitchFamily="18" charset="0"/>
              </a:rPr>
              <a:pPr/>
              <a:t>20</a:t>
            </a:fld>
            <a:endParaRPr lang="en-US" sz="1200" smtClean="0">
              <a:latin typeface="Times New Roman"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mtClean="0"/>
              <a:t>WARP_SIZE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3A632228-2771-40F5-B744-F63225A5E14E}" type="slidenum">
              <a:rPr lang="zh-TW" altLang="en-US"/>
              <a:pPr>
                <a:defRPr/>
              </a:pPr>
              <a:t>‹#›</a:t>
            </a:fld>
            <a:endParaRPr lang="en-US" altLang="zh-TW"/>
          </a:p>
        </p:txBody>
      </p:sp>
      <p:sp>
        <p:nvSpPr>
          <p:cNvPr id="5" name="Footer Placeholder 3"/>
          <p:cNvSpPr>
            <a:spLocks noGrp="1"/>
          </p:cNvSpPr>
          <p:nvPr>
            <p:ph type="ftr" idx="11"/>
          </p:nvPr>
        </p:nvSpPr>
        <p:spPr>
          <a:xfrm>
            <a:off x="457200" y="6324600"/>
            <a:ext cx="4953000" cy="457200"/>
          </a:xfrm>
        </p:spPr>
        <p:txBody>
          <a:bodyPr/>
          <a:lstStyle>
            <a:lvl1pPr>
              <a:defRPr/>
            </a:lvl1pPr>
          </a:lstStyle>
          <a:p>
            <a:pPr>
              <a:defRPr/>
            </a:pPr>
            <a:r>
              <a:rPr lang="de-DE" smtClean="0"/>
              <a:t>© David Kirk/NVIDIA and Wen-mei Hwu, 2007-2016     ECE408/CS483/ECE498al, University of Illinois, Urbana-Champaign</a:t>
            </a:r>
            <a:endParaRPr lang="en-US"/>
          </a:p>
        </p:txBody>
      </p:sp>
    </p:spTree>
    <p:extLst>
      <p:ext uri="{BB962C8B-B14F-4D97-AF65-F5344CB8AC3E}">
        <p14:creationId xmlns:p14="http://schemas.microsoft.com/office/powerpoint/2010/main" val="729981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77513161-DE96-419E-AB1B-AAA3236F3CB9}" type="slidenum">
              <a:rPr lang="zh-TW" altLang="en-US"/>
              <a:pPr>
                <a:defRPr/>
              </a:pPr>
              <a:t>‹#›</a:t>
            </a:fld>
            <a:endParaRPr lang="en-US" altLang="zh-TW"/>
          </a:p>
        </p:txBody>
      </p:sp>
      <p:sp>
        <p:nvSpPr>
          <p:cNvPr id="5" name="Footer Placeholder 3"/>
          <p:cNvSpPr>
            <a:spLocks noGrp="1"/>
          </p:cNvSpPr>
          <p:nvPr>
            <p:ph type="ftr" idx="11"/>
          </p:nvPr>
        </p:nvSpPr>
        <p:spPr>
          <a:xfrm>
            <a:off x="457200" y="6324600"/>
            <a:ext cx="5029200" cy="457200"/>
          </a:xfrm>
        </p:spPr>
        <p:txBody>
          <a:bodyPr/>
          <a:lstStyle>
            <a:lvl1pPr>
              <a:defRPr/>
            </a:lvl1pPr>
          </a:lstStyle>
          <a:p>
            <a:pPr>
              <a:defRPr/>
            </a:pPr>
            <a:r>
              <a:rPr lang="de-DE" smtClean="0"/>
              <a:t>© David Kirk/NVIDIA and Wen-mei Hwu, 2007-2016     ECE408/CS483/ECE498al, University of Illinois, Urbana-Champaign</a:t>
            </a:r>
            <a:endParaRPr lang="en-US"/>
          </a:p>
        </p:txBody>
      </p:sp>
    </p:spTree>
    <p:extLst>
      <p:ext uri="{BB962C8B-B14F-4D97-AF65-F5344CB8AC3E}">
        <p14:creationId xmlns:p14="http://schemas.microsoft.com/office/powerpoint/2010/main" val="2711615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228600"/>
            <a:ext cx="207645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607695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4611D87C-E4DA-47CB-B68F-1F25F53A1282}" type="slidenum">
              <a:rPr lang="zh-TW" altLang="en-US"/>
              <a:pPr>
                <a:defRPr/>
              </a:pPr>
              <a:t>‹#›</a:t>
            </a:fld>
            <a:endParaRPr lang="en-US" altLang="zh-TW"/>
          </a:p>
        </p:txBody>
      </p:sp>
      <p:sp>
        <p:nvSpPr>
          <p:cNvPr id="5" name="Footer Placeholder 3"/>
          <p:cNvSpPr>
            <a:spLocks noGrp="1"/>
          </p:cNvSpPr>
          <p:nvPr>
            <p:ph type="ftr" idx="11"/>
          </p:nvPr>
        </p:nvSpPr>
        <p:spPr>
          <a:xfrm>
            <a:off x="457200" y="6324600"/>
            <a:ext cx="5029200" cy="457200"/>
          </a:xfrm>
        </p:spPr>
        <p:txBody>
          <a:bodyPr/>
          <a:lstStyle>
            <a:lvl1pPr>
              <a:defRPr/>
            </a:lvl1pPr>
          </a:lstStyle>
          <a:p>
            <a:pPr>
              <a:defRPr/>
            </a:pPr>
            <a:r>
              <a:rPr lang="de-DE" smtClean="0"/>
              <a:t>© David Kirk/NVIDIA and Wen-mei Hwu, 2007-2016     ECE408/CS483/ECE498al, University of Illinois, Urbana-Champaign</a:t>
            </a:r>
            <a:endParaRPr lang="en-US"/>
          </a:p>
        </p:txBody>
      </p:sp>
    </p:spTree>
    <p:extLst>
      <p:ext uri="{BB962C8B-B14F-4D97-AF65-F5344CB8AC3E}">
        <p14:creationId xmlns:p14="http://schemas.microsoft.com/office/powerpoint/2010/main" val="2579908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305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524000"/>
            <a:ext cx="40767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524000"/>
            <a:ext cx="40767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p:txBody>
          <a:bodyPr/>
          <a:lstStyle>
            <a:lvl1pPr>
              <a:defRPr/>
            </a:lvl1pPr>
          </a:lstStyle>
          <a:p>
            <a:pPr>
              <a:defRPr/>
            </a:pPr>
            <a:fld id="{20B9A894-4C8C-4C93-8A60-943754D92C80}" type="slidenum">
              <a:rPr lang="zh-TW" altLang="en-US"/>
              <a:pPr>
                <a:defRPr/>
              </a:pPr>
              <a:t>‹#›</a:t>
            </a:fld>
            <a:endParaRPr lang="en-US" altLang="zh-TW"/>
          </a:p>
        </p:txBody>
      </p:sp>
      <p:sp>
        <p:nvSpPr>
          <p:cNvPr id="6" name="Footer Placeholder 3"/>
          <p:cNvSpPr>
            <a:spLocks noGrp="1"/>
          </p:cNvSpPr>
          <p:nvPr>
            <p:ph type="ftr" idx="11"/>
          </p:nvPr>
        </p:nvSpPr>
        <p:spPr>
          <a:xfrm>
            <a:off x="457200" y="6324600"/>
            <a:ext cx="4953000" cy="457200"/>
          </a:xfrm>
        </p:spPr>
        <p:txBody>
          <a:bodyPr/>
          <a:lstStyle>
            <a:lvl1pPr>
              <a:defRPr/>
            </a:lvl1pPr>
          </a:lstStyle>
          <a:p>
            <a:pPr>
              <a:defRPr/>
            </a:pPr>
            <a:r>
              <a:rPr lang="de-DE" smtClean="0"/>
              <a:t>© David Kirk/NVIDIA and Wen-mei Hwu, 2007-2016     ECE408/CS483/ECE498al, University of Illinois, Urbana-Champaign</a:t>
            </a:r>
            <a:endParaRPr lang="en-US"/>
          </a:p>
        </p:txBody>
      </p:sp>
    </p:spTree>
    <p:extLst>
      <p:ext uri="{BB962C8B-B14F-4D97-AF65-F5344CB8AC3E}">
        <p14:creationId xmlns:p14="http://schemas.microsoft.com/office/powerpoint/2010/main" val="1366612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305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24000"/>
            <a:ext cx="40767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14900" y="1524000"/>
            <a:ext cx="40767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de-DE" altLang="zh-TW" smtClean="0"/>
              <a:t>© David Kirk/NVIDIA and Wen-mei Hwu, 2007-2016     ECE408/CS483/ECE498al, University of Illinois, Urbana-Champaign</a:t>
            </a:r>
            <a:endParaRPr lang="en-US" altLang="zh-TW"/>
          </a:p>
        </p:txBody>
      </p:sp>
      <p:sp>
        <p:nvSpPr>
          <p:cNvPr id="6" name="Rectangle 6"/>
          <p:cNvSpPr>
            <a:spLocks noGrp="1" noChangeArrowheads="1"/>
          </p:cNvSpPr>
          <p:nvPr>
            <p:ph type="sldNum" sz="quarter" idx="11"/>
          </p:nvPr>
        </p:nvSpPr>
        <p:spPr>
          <a:ln/>
        </p:spPr>
        <p:txBody>
          <a:bodyPr/>
          <a:lstStyle>
            <a:lvl1pPr>
              <a:defRPr/>
            </a:lvl1pPr>
          </a:lstStyle>
          <a:p>
            <a:pPr>
              <a:defRPr/>
            </a:pPr>
            <a:fld id="{E2E1DC5A-23B8-439F-88F7-FD0CA636D6AF}" type="slidenum">
              <a:rPr lang="zh-TW" altLang="en-US"/>
              <a:pPr>
                <a:defRPr/>
              </a:pPr>
              <a:t>‹#›</a:t>
            </a:fld>
            <a:endParaRPr lang="en-US" altLang="zh-TW"/>
          </a:p>
        </p:txBody>
      </p:sp>
    </p:spTree>
    <p:extLst>
      <p:ext uri="{BB962C8B-B14F-4D97-AF65-F5344CB8AC3E}">
        <p14:creationId xmlns:p14="http://schemas.microsoft.com/office/powerpoint/2010/main" val="18899001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305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524000"/>
            <a:ext cx="83058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3886200"/>
            <a:ext cx="83058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p:txBody>
          <a:bodyPr/>
          <a:lstStyle>
            <a:lvl1pPr>
              <a:defRPr/>
            </a:lvl1pPr>
          </a:lstStyle>
          <a:p>
            <a:pPr>
              <a:defRPr/>
            </a:pPr>
            <a:fld id="{A0F946D4-A7D1-4314-BCEB-B3E56AE16196}" type="slidenum">
              <a:rPr lang="zh-TW" altLang="en-US"/>
              <a:pPr>
                <a:defRPr/>
              </a:pPr>
              <a:t>‹#›</a:t>
            </a:fld>
            <a:endParaRPr lang="en-US" altLang="zh-TW"/>
          </a:p>
        </p:txBody>
      </p:sp>
      <p:sp>
        <p:nvSpPr>
          <p:cNvPr id="6" name="Footer Placeholder 3"/>
          <p:cNvSpPr>
            <a:spLocks noGrp="1"/>
          </p:cNvSpPr>
          <p:nvPr>
            <p:ph type="ftr" idx="11"/>
          </p:nvPr>
        </p:nvSpPr>
        <p:spPr>
          <a:xfrm>
            <a:off x="457200" y="6324600"/>
            <a:ext cx="5029200" cy="457200"/>
          </a:xfrm>
        </p:spPr>
        <p:txBody>
          <a:bodyPr/>
          <a:lstStyle>
            <a:lvl1pPr>
              <a:defRPr/>
            </a:lvl1pPr>
          </a:lstStyle>
          <a:p>
            <a:pPr>
              <a:defRPr/>
            </a:pPr>
            <a:r>
              <a:rPr lang="de-DE" smtClean="0"/>
              <a:t>© David Kirk/NVIDIA and Wen-mei Hwu, 2007-2016     ECE408/CS483/ECE498al, University of Illinois, Urbana-Champaign</a:t>
            </a:r>
            <a:endParaRPr lang="en-US"/>
          </a:p>
        </p:txBody>
      </p:sp>
    </p:spTree>
    <p:extLst>
      <p:ext uri="{BB962C8B-B14F-4D97-AF65-F5344CB8AC3E}">
        <p14:creationId xmlns:p14="http://schemas.microsoft.com/office/powerpoint/2010/main" val="1120345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de-DE" altLang="zh-TW" smtClean="0"/>
              <a:t>© David Kirk/NVIDIA and Wen-mei Hwu, 2007-2016     ECE408/CS483/ECE498al, University of Illinois, Urbana-Champaign</a:t>
            </a:r>
            <a:endParaRPr lang="en-US" altLang="zh-TW"/>
          </a:p>
        </p:txBody>
      </p:sp>
      <p:sp>
        <p:nvSpPr>
          <p:cNvPr id="5" name="Rectangle 6"/>
          <p:cNvSpPr>
            <a:spLocks noGrp="1" noChangeArrowheads="1"/>
          </p:cNvSpPr>
          <p:nvPr>
            <p:ph type="sldNum" sz="quarter" idx="11"/>
          </p:nvPr>
        </p:nvSpPr>
        <p:spPr>
          <a:ln/>
        </p:spPr>
        <p:txBody>
          <a:bodyPr/>
          <a:lstStyle>
            <a:lvl1pPr>
              <a:defRPr/>
            </a:lvl1pPr>
          </a:lstStyle>
          <a:p>
            <a:pPr>
              <a:defRPr/>
            </a:pPr>
            <a:fld id="{4B928CBA-BC64-46D2-9687-B2D59B30B94A}" type="slidenum">
              <a:rPr lang="zh-TW" altLang="en-US"/>
              <a:pPr>
                <a:defRPr/>
              </a:pPr>
              <a:t>‹#›</a:t>
            </a:fld>
            <a:endParaRPr lang="en-US" altLang="zh-TW"/>
          </a:p>
        </p:txBody>
      </p:sp>
    </p:spTree>
    <p:extLst>
      <p:ext uri="{BB962C8B-B14F-4D97-AF65-F5344CB8AC3E}">
        <p14:creationId xmlns:p14="http://schemas.microsoft.com/office/powerpoint/2010/main" val="555917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p:txBody>
          <a:bodyPr/>
          <a:lstStyle>
            <a:lvl1pPr>
              <a:defRPr/>
            </a:lvl1pPr>
          </a:lstStyle>
          <a:p>
            <a:pPr>
              <a:defRPr/>
            </a:pPr>
            <a:fld id="{7FB01AB0-1E33-47D7-91E2-EB81B0363979}" type="slidenum">
              <a:rPr lang="zh-TW" altLang="en-US"/>
              <a:pPr>
                <a:defRPr/>
              </a:pPr>
              <a:t>‹#›</a:t>
            </a:fld>
            <a:endParaRPr lang="en-US" altLang="zh-TW"/>
          </a:p>
        </p:txBody>
      </p:sp>
      <p:sp>
        <p:nvSpPr>
          <p:cNvPr id="5" name="Footer Placeholder 3"/>
          <p:cNvSpPr>
            <a:spLocks noGrp="1"/>
          </p:cNvSpPr>
          <p:nvPr>
            <p:ph type="ftr" idx="11"/>
          </p:nvPr>
        </p:nvSpPr>
        <p:spPr>
          <a:xfrm>
            <a:off x="457200" y="6324600"/>
            <a:ext cx="4953000" cy="457200"/>
          </a:xfrm>
        </p:spPr>
        <p:txBody>
          <a:bodyPr/>
          <a:lstStyle>
            <a:lvl1pPr>
              <a:defRPr/>
            </a:lvl1pPr>
          </a:lstStyle>
          <a:p>
            <a:pPr>
              <a:defRPr/>
            </a:pPr>
            <a:r>
              <a:rPr lang="de-DE" smtClean="0"/>
              <a:t>© David Kirk/NVIDIA and Wen-mei Hwu, 2007-2016     ECE408/CS483/ECE498al, University of Illinois, Urbana-Champaign</a:t>
            </a:r>
            <a:endParaRPr lang="en-US"/>
          </a:p>
        </p:txBody>
      </p:sp>
    </p:spTree>
    <p:extLst>
      <p:ext uri="{BB962C8B-B14F-4D97-AF65-F5344CB8AC3E}">
        <p14:creationId xmlns:p14="http://schemas.microsoft.com/office/powerpoint/2010/main" val="571685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24000"/>
            <a:ext cx="40767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524000"/>
            <a:ext cx="40767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de-DE" altLang="zh-TW" smtClean="0"/>
              <a:t>© David Kirk/NVIDIA and Wen-mei Hwu, 2007-2016     ECE408/CS483/ECE498al, University of Illinois, Urbana-Champaign</a:t>
            </a:r>
            <a:endParaRPr lang="en-US" altLang="zh-TW"/>
          </a:p>
        </p:txBody>
      </p:sp>
      <p:sp>
        <p:nvSpPr>
          <p:cNvPr id="6" name="Rectangle 6"/>
          <p:cNvSpPr>
            <a:spLocks noGrp="1" noChangeArrowheads="1"/>
          </p:cNvSpPr>
          <p:nvPr>
            <p:ph type="sldNum" sz="quarter" idx="11"/>
          </p:nvPr>
        </p:nvSpPr>
        <p:spPr>
          <a:ln/>
        </p:spPr>
        <p:txBody>
          <a:bodyPr/>
          <a:lstStyle>
            <a:lvl1pPr>
              <a:defRPr/>
            </a:lvl1pPr>
          </a:lstStyle>
          <a:p>
            <a:pPr>
              <a:defRPr/>
            </a:pPr>
            <a:fld id="{16AE68D7-2314-49F5-8EAC-77980C0E22A8}" type="slidenum">
              <a:rPr lang="zh-TW" altLang="en-US"/>
              <a:pPr>
                <a:defRPr/>
              </a:pPr>
              <a:t>‹#›</a:t>
            </a:fld>
            <a:endParaRPr lang="en-US" altLang="zh-TW"/>
          </a:p>
        </p:txBody>
      </p:sp>
    </p:spTree>
    <p:extLst>
      <p:ext uri="{BB962C8B-B14F-4D97-AF65-F5344CB8AC3E}">
        <p14:creationId xmlns:p14="http://schemas.microsoft.com/office/powerpoint/2010/main" val="3521485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a:defRPr/>
            </a:lvl1pPr>
          </a:lstStyle>
          <a:p>
            <a:pPr>
              <a:defRPr/>
            </a:pPr>
            <a:fld id="{37A4B8C8-CC99-47C3-9FD8-3AC6EB03D86E}" type="slidenum">
              <a:rPr lang="zh-TW" altLang="en-US"/>
              <a:pPr>
                <a:defRPr/>
              </a:pPr>
              <a:t>‹#›</a:t>
            </a:fld>
            <a:endParaRPr lang="en-US" altLang="zh-TW"/>
          </a:p>
        </p:txBody>
      </p:sp>
      <p:sp>
        <p:nvSpPr>
          <p:cNvPr id="8" name="Footer Placeholder 3"/>
          <p:cNvSpPr>
            <a:spLocks noGrp="1"/>
          </p:cNvSpPr>
          <p:nvPr>
            <p:ph type="ftr" idx="11"/>
          </p:nvPr>
        </p:nvSpPr>
        <p:spPr>
          <a:xfrm>
            <a:off x="457200" y="6324600"/>
            <a:ext cx="5029200" cy="457200"/>
          </a:xfrm>
        </p:spPr>
        <p:txBody>
          <a:bodyPr/>
          <a:lstStyle>
            <a:lvl1pPr>
              <a:defRPr/>
            </a:lvl1pPr>
          </a:lstStyle>
          <a:p>
            <a:pPr>
              <a:defRPr/>
            </a:pPr>
            <a:r>
              <a:rPr lang="de-DE" smtClean="0"/>
              <a:t>© David Kirk/NVIDIA and Wen-mei Hwu, 2007-2016     ECE408/CS483/ECE498al, University of Illinois, Urbana-Champaign</a:t>
            </a:r>
            <a:endParaRPr lang="en-US"/>
          </a:p>
        </p:txBody>
      </p:sp>
    </p:spTree>
    <p:extLst>
      <p:ext uri="{BB962C8B-B14F-4D97-AF65-F5344CB8AC3E}">
        <p14:creationId xmlns:p14="http://schemas.microsoft.com/office/powerpoint/2010/main" val="1998727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p:txBody>
          <a:bodyPr/>
          <a:lstStyle>
            <a:lvl1pPr>
              <a:defRPr/>
            </a:lvl1pPr>
          </a:lstStyle>
          <a:p>
            <a:pPr>
              <a:defRPr/>
            </a:pPr>
            <a:fld id="{D5354EBC-2D69-4D57-A809-0FA612786666}" type="slidenum">
              <a:rPr lang="zh-TW" altLang="en-US"/>
              <a:pPr>
                <a:defRPr/>
              </a:pPr>
              <a:t>‹#›</a:t>
            </a:fld>
            <a:endParaRPr lang="en-US" altLang="zh-TW"/>
          </a:p>
        </p:txBody>
      </p:sp>
      <p:sp>
        <p:nvSpPr>
          <p:cNvPr id="4" name="Footer Placeholder 3"/>
          <p:cNvSpPr>
            <a:spLocks noGrp="1"/>
          </p:cNvSpPr>
          <p:nvPr>
            <p:ph type="ftr" idx="11"/>
          </p:nvPr>
        </p:nvSpPr>
        <p:spPr>
          <a:xfrm>
            <a:off x="457200" y="6324600"/>
            <a:ext cx="4953000" cy="457200"/>
          </a:xfrm>
        </p:spPr>
        <p:txBody>
          <a:bodyPr/>
          <a:lstStyle>
            <a:lvl1pPr>
              <a:defRPr/>
            </a:lvl1pPr>
          </a:lstStyle>
          <a:p>
            <a:pPr>
              <a:defRPr/>
            </a:pPr>
            <a:r>
              <a:rPr lang="de-DE" smtClean="0"/>
              <a:t>© David Kirk/NVIDIA and Wen-mei Hwu, 2007-2016     ECE408/CS483/ECE498al, University of Illinois, Urbana-Champaign</a:t>
            </a:r>
            <a:endParaRPr lang="en-US"/>
          </a:p>
        </p:txBody>
      </p:sp>
    </p:spTree>
    <p:extLst>
      <p:ext uri="{BB962C8B-B14F-4D97-AF65-F5344CB8AC3E}">
        <p14:creationId xmlns:p14="http://schemas.microsoft.com/office/powerpoint/2010/main" val="2873485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lvl1pPr>
          </a:lstStyle>
          <a:p>
            <a:pPr>
              <a:defRPr/>
            </a:pPr>
            <a:fld id="{557899B9-6739-48E2-BF86-5502FC47758D}" type="slidenum">
              <a:rPr lang="zh-TW" altLang="en-US"/>
              <a:pPr>
                <a:defRPr/>
              </a:pPr>
              <a:t>‹#›</a:t>
            </a:fld>
            <a:endParaRPr lang="en-US" altLang="zh-TW"/>
          </a:p>
        </p:txBody>
      </p:sp>
      <p:sp>
        <p:nvSpPr>
          <p:cNvPr id="3" name="Footer Placeholder 3"/>
          <p:cNvSpPr>
            <a:spLocks noGrp="1"/>
          </p:cNvSpPr>
          <p:nvPr>
            <p:ph type="ftr" idx="11"/>
          </p:nvPr>
        </p:nvSpPr>
        <p:spPr>
          <a:xfrm>
            <a:off x="457200" y="6324600"/>
            <a:ext cx="5029200" cy="457200"/>
          </a:xfrm>
        </p:spPr>
        <p:txBody>
          <a:bodyPr/>
          <a:lstStyle>
            <a:lvl1pPr>
              <a:defRPr/>
            </a:lvl1pPr>
          </a:lstStyle>
          <a:p>
            <a:pPr>
              <a:defRPr/>
            </a:pPr>
            <a:r>
              <a:rPr lang="de-DE" smtClean="0"/>
              <a:t>© David Kirk/NVIDIA and Wen-mei Hwu, 2007-2016     ECE408/CS483/ECE498al, University of Illinois, Urbana-Champaign</a:t>
            </a:r>
            <a:endParaRPr lang="en-US"/>
          </a:p>
        </p:txBody>
      </p:sp>
    </p:spTree>
    <p:extLst>
      <p:ext uri="{BB962C8B-B14F-4D97-AF65-F5344CB8AC3E}">
        <p14:creationId xmlns:p14="http://schemas.microsoft.com/office/powerpoint/2010/main" val="273741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de-DE" altLang="zh-TW" smtClean="0"/>
              <a:t>© David Kirk/NVIDIA and Wen-mei Hwu, 2007-2016     ECE408/CS483/ECE498al, University of Illinois, Urbana-Champaign</a:t>
            </a:r>
            <a:endParaRPr lang="en-US" altLang="zh-TW"/>
          </a:p>
        </p:txBody>
      </p:sp>
      <p:sp>
        <p:nvSpPr>
          <p:cNvPr id="6" name="Rectangle 6"/>
          <p:cNvSpPr>
            <a:spLocks noGrp="1" noChangeArrowheads="1"/>
          </p:cNvSpPr>
          <p:nvPr>
            <p:ph type="sldNum" sz="quarter" idx="11"/>
          </p:nvPr>
        </p:nvSpPr>
        <p:spPr>
          <a:ln/>
        </p:spPr>
        <p:txBody>
          <a:bodyPr/>
          <a:lstStyle>
            <a:lvl1pPr>
              <a:defRPr/>
            </a:lvl1pPr>
          </a:lstStyle>
          <a:p>
            <a:pPr>
              <a:defRPr/>
            </a:pPr>
            <a:fld id="{3E0BB92E-2889-4BE8-BA90-3D158FB3E530}" type="slidenum">
              <a:rPr lang="zh-TW" altLang="en-US"/>
              <a:pPr>
                <a:defRPr/>
              </a:pPr>
              <a:t>‹#›</a:t>
            </a:fld>
            <a:endParaRPr lang="en-US" altLang="zh-TW"/>
          </a:p>
        </p:txBody>
      </p:sp>
    </p:spTree>
    <p:extLst>
      <p:ext uri="{BB962C8B-B14F-4D97-AF65-F5344CB8AC3E}">
        <p14:creationId xmlns:p14="http://schemas.microsoft.com/office/powerpoint/2010/main" val="1573959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de-DE" altLang="zh-TW" smtClean="0"/>
              <a:t>© David Kirk/NVIDIA and Wen-mei Hwu, 2007-2016     ECE408/CS483/ECE498al, University of Illinois, Urbana-Champaign</a:t>
            </a:r>
            <a:endParaRPr lang="en-US" altLang="zh-TW"/>
          </a:p>
        </p:txBody>
      </p:sp>
      <p:sp>
        <p:nvSpPr>
          <p:cNvPr id="6" name="Rectangle 6"/>
          <p:cNvSpPr>
            <a:spLocks noGrp="1" noChangeArrowheads="1"/>
          </p:cNvSpPr>
          <p:nvPr>
            <p:ph type="sldNum" sz="quarter" idx="11"/>
          </p:nvPr>
        </p:nvSpPr>
        <p:spPr>
          <a:ln/>
        </p:spPr>
        <p:txBody>
          <a:bodyPr/>
          <a:lstStyle>
            <a:lvl1pPr>
              <a:defRPr/>
            </a:lvl1pPr>
          </a:lstStyle>
          <a:p>
            <a:pPr>
              <a:defRPr/>
            </a:pPr>
            <a:fld id="{4C138166-DAAC-4745-90C3-1A6D5A2A64E3}" type="slidenum">
              <a:rPr lang="zh-TW" altLang="en-US"/>
              <a:pPr>
                <a:defRPr/>
              </a:pPr>
              <a:t>‹#›</a:t>
            </a:fld>
            <a:endParaRPr lang="en-US" altLang="zh-TW"/>
          </a:p>
        </p:txBody>
      </p:sp>
    </p:spTree>
    <p:extLst>
      <p:ext uri="{BB962C8B-B14F-4D97-AF65-F5344CB8AC3E}">
        <p14:creationId xmlns:p14="http://schemas.microsoft.com/office/powerpoint/2010/main" val="3771739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
            <a:ext cx="8305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1027" name="Rectangle 3"/>
          <p:cNvSpPr>
            <a:spLocks noGrp="1" noChangeArrowheads="1"/>
          </p:cNvSpPr>
          <p:nvPr>
            <p:ph type="body" idx="1"/>
          </p:nvPr>
        </p:nvSpPr>
        <p:spPr bwMode="auto">
          <a:xfrm>
            <a:off x="685800" y="1524000"/>
            <a:ext cx="8305800"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1029" name="Rectangle 5"/>
          <p:cNvSpPr>
            <a:spLocks noGrp="1" noChangeArrowheads="1"/>
          </p:cNvSpPr>
          <p:nvPr>
            <p:ph type="ftr" sz="quarter" idx="3"/>
          </p:nvPr>
        </p:nvSpPr>
        <p:spPr bwMode="auto">
          <a:xfrm>
            <a:off x="457200" y="6324600"/>
            <a:ext cx="4876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新細明體" pitchFamily="16" charset="-120"/>
                <a:cs typeface="Times New Roman" pitchFamily="18" charset="0"/>
              </a:defRPr>
            </a:lvl1pPr>
          </a:lstStyle>
          <a:p>
            <a:pPr>
              <a:defRPr/>
            </a:pPr>
            <a:r>
              <a:rPr lang="de-DE" altLang="zh-TW" smtClean="0"/>
              <a:t>© David Kirk/NVIDIA and Wen-mei Hwu, 2007-2016     ECE408/CS483/ECE498al, University of Illinois, Urbana-Champaign</a:t>
            </a:r>
            <a:endParaRPr lang="en-US" altLang="zh-TW"/>
          </a:p>
        </p:txBody>
      </p:sp>
      <p:sp>
        <p:nvSpPr>
          <p:cNvPr id="1030" name="Rectangle 6"/>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ea typeface="新細明體" pitchFamily="16" charset="-120"/>
              </a:defRPr>
            </a:lvl1pPr>
          </a:lstStyle>
          <a:p>
            <a:pPr>
              <a:defRPr/>
            </a:pPr>
            <a:fld id="{572A2E7E-E303-4B2A-9054-72A1D90A4C9A}" type="slidenum">
              <a:rPr lang="zh-TW" altLang="en-US"/>
              <a:pPr>
                <a:defRPr/>
              </a:pPr>
              <a:t>‹#›</a:t>
            </a:fld>
            <a:endParaRPr lang="en-US" altLang="zh-TW"/>
          </a:p>
        </p:txBody>
      </p:sp>
      <p:sp>
        <p:nvSpPr>
          <p:cNvPr id="2" name="Line 7"/>
          <p:cNvSpPr>
            <a:spLocks noChangeShapeType="1"/>
          </p:cNvSpPr>
          <p:nvPr userDrawn="1"/>
        </p:nvSpPr>
        <p:spPr bwMode="auto">
          <a:xfrm>
            <a:off x="304800" y="228600"/>
            <a:ext cx="0" cy="6400800"/>
          </a:xfrm>
          <a:prstGeom prst="line">
            <a:avLst/>
          </a:prstGeom>
          <a:noFill/>
          <a:ln w="38100">
            <a:solidFill>
              <a:schemeClr val="accent2"/>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31" name="Line 8"/>
          <p:cNvSpPr>
            <a:spLocks noChangeShapeType="1"/>
          </p:cNvSpPr>
          <p:nvPr userDrawn="1"/>
        </p:nvSpPr>
        <p:spPr bwMode="auto">
          <a:xfrm>
            <a:off x="381000" y="228600"/>
            <a:ext cx="0" cy="6400800"/>
          </a:xfrm>
          <a:prstGeom prst="line">
            <a:avLst/>
          </a:prstGeom>
          <a:noFill/>
          <a:ln w="38100">
            <a:solidFill>
              <a:srgbClr val="FF9900"/>
            </a:solidFill>
            <a:round/>
            <a:headEnd/>
            <a:tailEnd/>
          </a:ln>
          <a:extLst>
            <a:ext uri="{909E8E84-426E-40dd-AFC4-6F175D3DCCD1}">
              <a14:hiddenFill xmlns:a14="http://schemas.microsoft.com/office/drawing/2010/main" xmlns="">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990" r:id="rId1"/>
    <p:sldLayoutId id="2147483985" r:id="rId2"/>
    <p:sldLayoutId id="2147483991" r:id="rId3"/>
    <p:sldLayoutId id="2147483986" r:id="rId4"/>
    <p:sldLayoutId id="2147483992" r:id="rId5"/>
    <p:sldLayoutId id="2147483993" r:id="rId6"/>
    <p:sldLayoutId id="2147483994" r:id="rId7"/>
    <p:sldLayoutId id="2147483987" r:id="rId8"/>
    <p:sldLayoutId id="2147483988" r:id="rId9"/>
    <p:sldLayoutId id="2147483995" r:id="rId10"/>
    <p:sldLayoutId id="2147483996" r:id="rId11"/>
    <p:sldLayoutId id="2147483997" r:id="rId12"/>
    <p:sldLayoutId id="2147483989" r:id="rId13"/>
    <p:sldLayoutId id="2147483998" r:id="rId14"/>
  </p:sldLayoutIdLst>
  <p:hf sldNum="0" hdr="0" dt="0"/>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charset="0"/>
        </a:defRPr>
      </a:lvl2pPr>
      <a:lvl3pPr algn="ctr" rtl="0" eaLnBrk="0" fontAlgn="base" hangingPunct="0">
        <a:spcBef>
          <a:spcPct val="0"/>
        </a:spcBef>
        <a:spcAft>
          <a:spcPct val="0"/>
        </a:spcAft>
        <a:defRPr sz="4000">
          <a:solidFill>
            <a:schemeClr val="tx2"/>
          </a:solidFill>
          <a:latin typeface="Arial" charset="0"/>
        </a:defRPr>
      </a:lvl3pPr>
      <a:lvl4pPr algn="ctr" rtl="0" eaLnBrk="0" fontAlgn="base" hangingPunct="0">
        <a:spcBef>
          <a:spcPct val="0"/>
        </a:spcBef>
        <a:spcAft>
          <a:spcPct val="0"/>
        </a:spcAft>
        <a:defRPr sz="4000">
          <a:solidFill>
            <a:schemeClr val="tx2"/>
          </a:solidFill>
          <a:latin typeface="Arial" charset="0"/>
        </a:defRPr>
      </a:lvl4pPr>
      <a:lvl5pPr algn="ctr" rtl="0" eaLnBrk="0" fontAlgn="base" hangingPunct="0">
        <a:spcBef>
          <a:spcPct val="0"/>
        </a:spcBef>
        <a:spcAft>
          <a:spcPct val="0"/>
        </a:spcAft>
        <a:defRPr sz="4000">
          <a:solidFill>
            <a:schemeClr val="tx2"/>
          </a:solidFill>
          <a:latin typeface="Arial" charset="0"/>
        </a:defRPr>
      </a:lvl5pPr>
      <a:lvl6pPr marL="457200" algn="ctr" rtl="0" fontAlgn="base">
        <a:spcBef>
          <a:spcPct val="0"/>
        </a:spcBef>
        <a:spcAft>
          <a:spcPct val="0"/>
        </a:spcAft>
        <a:defRPr sz="4000">
          <a:solidFill>
            <a:schemeClr val="tx2"/>
          </a:solidFill>
          <a:latin typeface="Arial" charset="0"/>
        </a:defRPr>
      </a:lvl6pPr>
      <a:lvl7pPr marL="914400" algn="ctr" rtl="0" fontAlgn="base">
        <a:spcBef>
          <a:spcPct val="0"/>
        </a:spcBef>
        <a:spcAft>
          <a:spcPct val="0"/>
        </a:spcAft>
        <a:defRPr sz="4000">
          <a:solidFill>
            <a:schemeClr val="tx2"/>
          </a:solidFill>
          <a:latin typeface="Arial" charset="0"/>
        </a:defRPr>
      </a:lvl7pPr>
      <a:lvl8pPr marL="1371600" algn="ctr" rtl="0" fontAlgn="base">
        <a:spcBef>
          <a:spcPct val="0"/>
        </a:spcBef>
        <a:spcAft>
          <a:spcPct val="0"/>
        </a:spcAft>
        <a:defRPr sz="4000">
          <a:solidFill>
            <a:schemeClr val="tx2"/>
          </a:solidFill>
          <a:latin typeface="Arial" charset="0"/>
        </a:defRPr>
      </a:lvl8pPr>
      <a:lvl9pPr marL="1828800" algn="ctr" rtl="0" fontAlgn="base">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4.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381000" y="2286000"/>
            <a:ext cx="8458200" cy="1143000"/>
          </a:xfrm>
        </p:spPr>
        <p:txBody>
          <a:bodyPr/>
          <a:lstStyle/>
          <a:p>
            <a:pPr eaLnBrk="1" hangingPunct="1"/>
            <a:r>
              <a:rPr lang="en-US" sz="2800" dirty="0" smtClean="0"/>
              <a:t>ECE408/CS483 Fall 2016</a:t>
            </a:r>
            <a:br>
              <a:rPr lang="en-US" sz="2800" dirty="0" smtClean="0"/>
            </a:br>
            <a:r>
              <a:rPr lang="en-US" sz="2800" dirty="0" smtClean="0"/>
              <a:t/>
            </a:r>
            <a:br>
              <a:rPr lang="en-US" sz="2800" dirty="0" smtClean="0"/>
            </a:br>
            <a:r>
              <a:rPr lang="en-US" sz="3200" dirty="0" smtClean="0">
                <a:ea typeface="Gulim" pitchFamily="34" charset="-127"/>
              </a:rPr>
              <a:t>Applied Parallel Programming</a:t>
            </a:r>
            <a:r>
              <a:rPr lang="en-US" altLang="zh-TW" dirty="0" smtClean="0">
                <a:ea typeface="PMingLiU" pitchFamily="18" charset="-120"/>
              </a:rPr>
              <a:t/>
            </a:r>
            <a:br>
              <a:rPr lang="en-US" altLang="zh-TW" dirty="0" smtClean="0">
                <a:ea typeface="PMingLiU" pitchFamily="18" charset="-120"/>
              </a:rPr>
            </a:br>
            <a:r>
              <a:rPr lang="en-US" altLang="zh-TW" dirty="0" smtClean="0">
                <a:ea typeface="PMingLiU" pitchFamily="18" charset="-120"/>
              </a:rPr>
              <a:t/>
            </a:r>
            <a:br>
              <a:rPr lang="en-US" altLang="zh-TW" dirty="0" smtClean="0">
                <a:ea typeface="PMingLiU" pitchFamily="18" charset="-120"/>
              </a:rPr>
            </a:br>
            <a:r>
              <a:rPr lang="en-US" altLang="zh-TW" dirty="0" smtClean="0">
                <a:ea typeface="PMingLiU" pitchFamily="18" charset="-120"/>
              </a:rPr>
              <a:t/>
            </a:r>
            <a:br>
              <a:rPr lang="en-US" altLang="zh-TW" dirty="0" smtClean="0">
                <a:ea typeface="PMingLiU" pitchFamily="18" charset="-120"/>
              </a:rPr>
            </a:br>
            <a:r>
              <a:rPr lang="en-US" altLang="zh-TW" sz="3600" dirty="0" smtClean="0">
                <a:ea typeface="PMingLiU" pitchFamily="18" charset="-120"/>
              </a:rPr>
              <a:t>Lecture 4:</a:t>
            </a:r>
            <a:r>
              <a:rPr lang="en-US" altLang="zh-TW" dirty="0" smtClean="0">
                <a:ea typeface="PMingLiU" pitchFamily="18" charset="-120"/>
              </a:rPr>
              <a:t> Kernel-Based </a:t>
            </a:r>
            <a:br>
              <a:rPr lang="en-US" altLang="zh-TW" dirty="0" smtClean="0">
                <a:ea typeface="PMingLiU" pitchFamily="18" charset="-120"/>
              </a:rPr>
            </a:br>
            <a:r>
              <a:rPr lang="en-US" altLang="zh-TW" dirty="0" smtClean="0">
                <a:ea typeface="PMingLiU" pitchFamily="18" charset="-120"/>
              </a:rPr>
              <a:t>Data Parallel Execution Model</a:t>
            </a:r>
          </a:p>
        </p:txBody>
      </p:sp>
      <p:sp>
        <p:nvSpPr>
          <p:cNvPr id="11267" name="Footer Placeholder 3"/>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Palatino" pitchFamily="18" charset="0"/>
              </a:defRPr>
            </a:lvl1pPr>
            <a:lvl2pPr marL="742950" indent="-285750" eaLnBrk="0" hangingPunct="0">
              <a:defRPr sz="2400">
                <a:solidFill>
                  <a:schemeClr val="tx1"/>
                </a:solidFill>
                <a:latin typeface="Palatino" pitchFamily="18" charset="0"/>
              </a:defRPr>
            </a:lvl2pPr>
            <a:lvl3pPr marL="1143000" indent="-228600" eaLnBrk="0" hangingPunct="0">
              <a:defRPr sz="2400">
                <a:solidFill>
                  <a:schemeClr val="tx1"/>
                </a:solidFill>
                <a:latin typeface="Palatino" pitchFamily="18" charset="0"/>
              </a:defRPr>
            </a:lvl3pPr>
            <a:lvl4pPr marL="1600200" indent="-228600" eaLnBrk="0" hangingPunct="0">
              <a:defRPr sz="2400">
                <a:solidFill>
                  <a:schemeClr val="tx1"/>
                </a:solidFill>
                <a:latin typeface="Palatino" pitchFamily="18" charset="0"/>
              </a:defRPr>
            </a:lvl4pPr>
            <a:lvl5pPr marL="2057400" indent="-228600" eaLnBrk="0" hangingPunct="0">
              <a:defRPr sz="2400">
                <a:solidFill>
                  <a:schemeClr val="tx1"/>
                </a:solidFill>
                <a:latin typeface="Palatino" pitchFamily="18" charset="0"/>
              </a:defRPr>
            </a:lvl5pPr>
            <a:lvl6pPr marL="2514600" indent="-228600" eaLnBrk="0" fontAlgn="base" hangingPunct="0">
              <a:spcBef>
                <a:spcPct val="0"/>
              </a:spcBef>
              <a:spcAft>
                <a:spcPct val="0"/>
              </a:spcAft>
              <a:defRPr sz="2400">
                <a:solidFill>
                  <a:schemeClr val="tx1"/>
                </a:solidFill>
                <a:latin typeface="Palatino" pitchFamily="18" charset="0"/>
              </a:defRPr>
            </a:lvl6pPr>
            <a:lvl7pPr marL="2971800" indent="-228600" eaLnBrk="0" fontAlgn="base" hangingPunct="0">
              <a:spcBef>
                <a:spcPct val="0"/>
              </a:spcBef>
              <a:spcAft>
                <a:spcPct val="0"/>
              </a:spcAft>
              <a:defRPr sz="2400">
                <a:solidFill>
                  <a:schemeClr val="tx1"/>
                </a:solidFill>
                <a:latin typeface="Palatino" pitchFamily="18" charset="0"/>
              </a:defRPr>
            </a:lvl7pPr>
            <a:lvl8pPr marL="3429000" indent="-228600" eaLnBrk="0" fontAlgn="base" hangingPunct="0">
              <a:spcBef>
                <a:spcPct val="0"/>
              </a:spcBef>
              <a:spcAft>
                <a:spcPct val="0"/>
              </a:spcAft>
              <a:defRPr sz="2400">
                <a:solidFill>
                  <a:schemeClr val="tx1"/>
                </a:solidFill>
                <a:latin typeface="Palatino" pitchFamily="18" charset="0"/>
              </a:defRPr>
            </a:lvl8pPr>
            <a:lvl9pPr marL="3886200" indent="-228600" eaLnBrk="0" fontAlgn="base" hangingPunct="0">
              <a:spcBef>
                <a:spcPct val="0"/>
              </a:spcBef>
              <a:spcAft>
                <a:spcPct val="0"/>
              </a:spcAft>
              <a:defRPr sz="2400">
                <a:solidFill>
                  <a:schemeClr val="tx1"/>
                </a:solidFill>
                <a:latin typeface="Palatino" pitchFamily="18" charset="0"/>
              </a:defRPr>
            </a:lvl9pPr>
          </a:lstStyle>
          <a:p>
            <a:pPr eaLnBrk="1" hangingPunct="1"/>
            <a:r>
              <a:rPr lang="de-DE" sz="1200" smtClean="0">
                <a:ea typeface="PMingLiU" pitchFamily="18" charset="-120"/>
              </a:rPr>
              <a:t>© David Kirk/NVIDIA and Wen-mei Hwu, 2007-2016     ECE408/CS483/ECE498al, University of Illinois, Urbana-Champaign</a:t>
            </a:r>
            <a:endParaRPr lang="en-US" sz="1200" smtClean="0">
              <a:ea typeface="PMingLiU" pitchFamily="18" charset="-1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667000" y="2057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057400"/>
            <a:ext cx="4238625" cy="21336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p:txBody>
          <a:bodyPr/>
          <a:lstStyle/>
          <a:p>
            <a:r>
              <a:rPr lang="en-US" dirty="0" smtClean="0"/>
              <a:t>Image Blurring</a:t>
            </a:r>
            <a:endParaRPr lang="en-US" dirty="0"/>
          </a:p>
        </p:txBody>
      </p:sp>
      <p:sp>
        <p:nvSpPr>
          <p:cNvPr id="4" name="Footer Placeholder 3"/>
          <p:cNvSpPr>
            <a:spLocks noGrp="1"/>
          </p:cNvSpPr>
          <p:nvPr>
            <p:ph type="ftr" idx="11"/>
          </p:nvPr>
        </p:nvSpPr>
        <p:spPr/>
        <p:txBody>
          <a:bodyPr/>
          <a:lstStyle/>
          <a:p>
            <a:pPr>
              <a:defRPr/>
            </a:pPr>
            <a:r>
              <a:rPr lang="de-DE" smtClean="0"/>
              <a:t>© David Kirk/NVIDIA and Wen-mei Hwu, 2007-2016     ECE408/CS483/ECE498al, University of Illinois, Urbana-Champaign</a:t>
            </a:r>
            <a:endParaRPr lang="en-US"/>
          </a:p>
        </p:txBody>
      </p:sp>
    </p:spTree>
    <p:extLst>
      <p:ext uri="{BB962C8B-B14F-4D97-AF65-F5344CB8AC3E}">
        <p14:creationId xmlns:p14="http://schemas.microsoft.com/office/powerpoint/2010/main" val="2505747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7172" b="-1574"/>
          <a:stretch/>
        </p:blipFill>
        <p:spPr bwMode="auto">
          <a:xfrm>
            <a:off x="1149531" y="1524000"/>
            <a:ext cx="6248400" cy="4953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273730" y="3276600"/>
            <a:ext cx="300251"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007531" y="3352800"/>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236131" y="3352800"/>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469280" y="3352800"/>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007531" y="3581400"/>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236131" y="3581400"/>
            <a:ext cx="228600" cy="2286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469280" y="3581400"/>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007531" y="3800475"/>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236131" y="3800475"/>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469280" y="3800475"/>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403271" y="3400424"/>
            <a:ext cx="45719" cy="5715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a:off x="4581453" y="3303546"/>
            <a:ext cx="3429000" cy="762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578531" y="3581399"/>
            <a:ext cx="3429000" cy="43476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79465" y="3168134"/>
            <a:ext cx="590996" cy="369332"/>
          </a:xfrm>
          <a:prstGeom prst="rect">
            <a:avLst/>
          </a:prstGeom>
          <a:noFill/>
        </p:spPr>
        <p:txBody>
          <a:bodyPr wrap="none" rtlCol="0">
            <a:spAutoFit/>
          </a:bodyPr>
          <a:lstStyle/>
          <a:p>
            <a:r>
              <a:rPr lang="en-US" dirty="0" smtClean="0"/>
              <a:t>Row</a:t>
            </a:r>
            <a:endParaRPr lang="en-US" dirty="0"/>
          </a:p>
        </p:txBody>
      </p:sp>
      <p:sp>
        <p:nvSpPr>
          <p:cNvPr id="29" name="TextBox 28"/>
          <p:cNvSpPr txBox="1"/>
          <p:nvPr/>
        </p:nvSpPr>
        <p:spPr>
          <a:xfrm>
            <a:off x="4106397" y="1006585"/>
            <a:ext cx="482824" cy="369332"/>
          </a:xfrm>
          <a:prstGeom prst="rect">
            <a:avLst/>
          </a:prstGeom>
          <a:noFill/>
        </p:spPr>
        <p:txBody>
          <a:bodyPr wrap="none" rtlCol="0">
            <a:spAutoFit/>
          </a:bodyPr>
          <a:lstStyle/>
          <a:p>
            <a:r>
              <a:rPr lang="en-US" dirty="0" smtClean="0"/>
              <a:t>Col</a:t>
            </a:r>
            <a:endParaRPr lang="en-US" dirty="0"/>
          </a:p>
        </p:txBody>
      </p:sp>
      <p:cxnSp>
        <p:nvCxnSpPr>
          <p:cNvPr id="31" name="Straight Arrow Connector 30"/>
          <p:cNvCxnSpPr/>
          <p:nvPr/>
        </p:nvCxnSpPr>
        <p:spPr>
          <a:xfrm>
            <a:off x="4403271" y="1338983"/>
            <a:ext cx="0" cy="18501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52" name="Straight Arrow Connector 2051"/>
          <p:cNvCxnSpPr/>
          <p:nvPr/>
        </p:nvCxnSpPr>
        <p:spPr>
          <a:xfrm flipV="1">
            <a:off x="1084761" y="3428999"/>
            <a:ext cx="217170" cy="583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a:xfrm>
            <a:off x="385549" y="43583"/>
            <a:ext cx="8305800" cy="1143000"/>
          </a:xfrm>
        </p:spPr>
        <p:txBody>
          <a:bodyPr/>
          <a:lstStyle/>
          <a:p>
            <a:r>
              <a:rPr lang="en-US" dirty="0" smtClean="0"/>
              <a:t>Each output </a:t>
            </a:r>
            <a:r>
              <a:rPr lang="en-US" dirty="0"/>
              <a:t>p</a:t>
            </a:r>
            <a:r>
              <a:rPr lang="en-US" dirty="0" smtClean="0"/>
              <a:t>ixel is the average of pixels around it (</a:t>
            </a:r>
            <a:r>
              <a:rPr lang="en-US" sz="3200" dirty="0" smtClean="0"/>
              <a:t>BLRU_SIZE = 1</a:t>
            </a:r>
            <a:r>
              <a:rPr lang="en-US" dirty="0" smtClean="0"/>
              <a:t>)</a:t>
            </a:r>
            <a:endParaRPr lang="en-US" dirty="0"/>
          </a:p>
        </p:txBody>
      </p:sp>
      <p:sp>
        <p:nvSpPr>
          <p:cNvPr id="6" name="Footer Placeholder 5"/>
          <p:cNvSpPr>
            <a:spLocks noGrp="1"/>
          </p:cNvSpPr>
          <p:nvPr>
            <p:ph type="ftr" idx="11"/>
          </p:nvPr>
        </p:nvSpPr>
        <p:spPr/>
        <p:txBody>
          <a:bodyPr/>
          <a:lstStyle/>
          <a:p>
            <a:pPr>
              <a:defRPr/>
            </a:pPr>
            <a:r>
              <a:rPr lang="de-DE" smtClean="0"/>
              <a:t>© David Kirk/NVIDIA and Wen-mei Hwu, 2007-2016     ECE408/CS483/ECE498al, University of Illinois, Urbana-Champaign</a:t>
            </a:r>
            <a:endParaRPr lang="en-US"/>
          </a:p>
        </p:txBody>
      </p:sp>
    </p:spTree>
    <p:extLst>
      <p:ext uri="{BB962C8B-B14F-4D97-AF65-F5344CB8AC3E}">
        <p14:creationId xmlns:p14="http://schemas.microsoft.com/office/powerpoint/2010/main" val="3091012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9857" y="700496"/>
            <a:ext cx="8534400" cy="5909310"/>
          </a:xfrm>
          <a:prstGeom prst="rect">
            <a:avLst/>
          </a:prstGeom>
        </p:spPr>
        <p:txBody>
          <a:bodyPr wrap="square">
            <a:spAutoFit/>
          </a:bodyPr>
          <a:lstStyle/>
          <a:p>
            <a:pPr marL="457200" marR="0" indent="-457200" algn="just">
              <a:spcBef>
                <a:spcPts val="0"/>
              </a:spcBef>
              <a:spcAft>
                <a:spcPts val="0"/>
              </a:spcAft>
            </a:pPr>
            <a:r>
              <a:rPr lang="en-US" sz="1400" dirty="0">
                <a:latin typeface="Courier New" panose="02070309020205020404" pitchFamily="49" charset="0"/>
                <a:ea typeface="Times New Roman" panose="02020603050405020304" pitchFamily="18" charset="0"/>
              </a:rPr>
              <a:t> </a:t>
            </a:r>
            <a:r>
              <a:rPr lang="en-US" sz="1400" b="1" dirty="0">
                <a:latin typeface="Courier New" panose="02070309020205020404" pitchFamily="49" charset="0"/>
                <a:ea typeface="Times New Roman" panose="02020603050405020304" pitchFamily="18" charset="0"/>
              </a:rPr>
              <a:t>__global__ </a:t>
            </a:r>
            <a:endParaRPr lang="en-US" sz="1400" b="1" dirty="0">
              <a:latin typeface="Times New Roman" panose="02020603050405020304" pitchFamily="18" charset="0"/>
              <a:ea typeface="Times New Roman" panose="02020603050405020304" pitchFamily="18" charset="0"/>
            </a:endParaRPr>
          </a:p>
          <a:p>
            <a:pPr marL="457200" marR="0" indent="-457200" algn="just">
              <a:spcBef>
                <a:spcPts val="0"/>
              </a:spcBef>
              <a:spcAft>
                <a:spcPts val="0"/>
              </a:spcAft>
            </a:pPr>
            <a:r>
              <a:rPr lang="en-US" sz="1400" b="1" dirty="0">
                <a:latin typeface="Courier New" panose="02070309020205020404" pitchFamily="49" charset="0"/>
                <a:ea typeface="Times New Roman" panose="02020603050405020304" pitchFamily="18" charset="0"/>
              </a:rPr>
              <a:t>  void </a:t>
            </a:r>
            <a:r>
              <a:rPr lang="en-US" sz="1400" b="1" dirty="0" err="1">
                <a:latin typeface="Courier New" panose="02070309020205020404" pitchFamily="49" charset="0"/>
                <a:ea typeface="Times New Roman" panose="02020603050405020304" pitchFamily="18" charset="0"/>
              </a:rPr>
              <a:t>blurKernel</a:t>
            </a:r>
            <a:r>
              <a:rPr lang="en-US" sz="1400" b="1" dirty="0">
                <a:latin typeface="Courier New" panose="02070309020205020404" pitchFamily="49" charset="0"/>
                <a:ea typeface="Times New Roman" panose="02020603050405020304" pitchFamily="18" charset="0"/>
              </a:rPr>
              <a:t>(unsigned char * in, unsigned char * out, </a:t>
            </a:r>
            <a:r>
              <a:rPr lang="en-US" sz="1400" b="1" dirty="0" err="1">
                <a:latin typeface="Courier New" panose="02070309020205020404" pitchFamily="49" charset="0"/>
                <a:ea typeface="Times New Roman" panose="02020603050405020304" pitchFamily="18" charset="0"/>
              </a:rPr>
              <a:t>int</a:t>
            </a:r>
            <a:r>
              <a:rPr lang="en-US" sz="1400" b="1" dirty="0">
                <a:latin typeface="Courier New" panose="02070309020205020404" pitchFamily="49" charset="0"/>
                <a:ea typeface="Times New Roman" panose="02020603050405020304" pitchFamily="18" charset="0"/>
              </a:rPr>
              <a:t> w, </a:t>
            </a:r>
            <a:r>
              <a:rPr lang="en-US" sz="1400" b="1" dirty="0" err="1">
                <a:latin typeface="Courier New" panose="02070309020205020404" pitchFamily="49" charset="0"/>
                <a:ea typeface="Times New Roman" panose="02020603050405020304" pitchFamily="18" charset="0"/>
              </a:rPr>
              <a:t>int</a:t>
            </a:r>
            <a:r>
              <a:rPr lang="en-US" sz="1400" b="1" dirty="0">
                <a:latin typeface="Courier New" panose="02070309020205020404" pitchFamily="49" charset="0"/>
                <a:ea typeface="Times New Roman" panose="02020603050405020304" pitchFamily="18" charset="0"/>
              </a:rPr>
              <a:t> h) {</a:t>
            </a:r>
            <a:endParaRPr lang="en-US" sz="1400" b="1" dirty="0">
              <a:latin typeface="Times New Roman" panose="02020603050405020304" pitchFamily="18" charset="0"/>
              <a:ea typeface="Times New Roman" panose="02020603050405020304" pitchFamily="18" charset="0"/>
            </a:endParaRPr>
          </a:p>
          <a:p>
            <a:pPr marL="457200" marR="0" indent="-457200" algn="just">
              <a:spcBef>
                <a:spcPts val="0"/>
              </a:spcBef>
              <a:spcAft>
                <a:spcPts val="0"/>
              </a:spcAft>
            </a:pPr>
            <a:r>
              <a:rPr lang="en-US" sz="1400" b="1" dirty="0">
                <a:latin typeface="Courier New" panose="02070309020205020404" pitchFamily="49" charset="0"/>
                <a:ea typeface="Times New Roman" panose="02020603050405020304" pitchFamily="18" charset="0"/>
              </a:rPr>
              <a:t>    </a:t>
            </a:r>
            <a:r>
              <a:rPr lang="en-US" sz="1400" b="1" dirty="0" err="1">
                <a:latin typeface="Courier New" panose="02070309020205020404" pitchFamily="49" charset="0"/>
                <a:ea typeface="Times New Roman" panose="02020603050405020304" pitchFamily="18" charset="0"/>
              </a:rPr>
              <a:t>int</a:t>
            </a:r>
            <a:r>
              <a:rPr lang="en-US" sz="1400" b="1" dirty="0">
                <a:latin typeface="Courier New" panose="02070309020205020404" pitchFamily="49" charset="0"/>
                <a:ea typeface="Times New Roman" panose="02020603050405020304" pitchFamily="18" charset="0"/>
              </a:rPr>
              <a:t> Col  = </a:t>
            </a:r>
            <a:r>
              <a:rPr lang="en-US" sz="1400" b="1" dirty="0" err="1">
                <a:latin typeface="Courier New" panose="02070309020205020404" pitchFamily="49" charset="0"/>
                <a:ea typeface="Times New Roman" panose="02020603050405020304" pitchFamily="18" charset="0"/>
              </a:rPr>
              <a:t>blockIdx.x</a:t>
            </a:r>
            <a:r>
              <a:rPr lang="en-US" sz="1400" b="1" dirty="0">
                <a:latin typeface="Courier New" panose="02070309020205020404" pitchFamily="49" charset="0"/>
                <a:ea typeface="Times New Roman" panose="02020603050405020304" pitchFamily="18" charset="0"/>
              </a:rPr>
              <a:t> * </a:t>
            </a:r>
            <a:r>
              <a:rPr lang="en-US" sz="1400" b="1" dirty="0" err="1">
                <a:latin typeface="Courier New" panose="02070309020205020404" pitchFamily="49" charset="0"/>
                <a:ea typeface="Times New Roman" panose="02020603050405020304" pitchFamily="18" charset="0"/>
              </a:rPr>
              <a:t>blockDim.x</a:t>
            </a:r>
            <a:r>
              <a:rPr lang="en-US" sz="1400" b="1" dirty="0">
                <a:latin typeface="Courier New" panose="02070309020205020404" pitchFamily="49" charset="0"/>
                <a:ea typeface="Times New Roman" panose="02020603050405020304" pitchFamily="18" charset="0"/>
              </a:rPr>
              <a:t> + </a:t>
            </a:r>
            <a:r>
              <a:rPr lang="en-US" sz="1400" b="1" dirty="0" err="1">
                <a:latin typeface="Courier New" panose="02070309020205020404" pitchFamily="49" charset="0"/>
                <a:ea typeface="Times New Roman" panose="02020603050405020304" pitchFamily="18" charset="0"/>
              </a:rPr>
              <a:t>threadIdx.x</a:t>
            </a:r>
            <a:r>
              <a:rPr lang="en-US" sz="1400" b="1" dirty="0">
                <a:latin typeface="Courier New" panose="02070309020205020404" pitchFamily="49" charset="0"/>
                <a:ea typeface="Times New Roman" panose="02020603050405020304" pitchFamily="18" charset="0"/>
              </a:rPr>
              <a:t>;</a:t>
            </a:r>
            <a:endParaRPr lang="en-US" sz="1400" b="1" dirty="0">
              <a:latin typeface="Times New Roman" panose="02020603050405020304" pitchFamily="18" charset="0"/>
              <a:ea typeface="Times New Roman" panose="02020603050405020304" pitchFamily="18" charset="0"/>
            </a:endParaRPr>
          </a:p>
          <a:p>
            <a:pPr marL="457200" marR="0" indent="-457200" algn="just">
              <a:spcBef>
                <a:spcPts val="0"/>
              </a:spcBef>
              <a:spcAft>
                <a:spcPts val="0"/>
              </a:spcAft>
            </a:pPr>
            <a:r>
              <a:rPr lang="en-US" sz="1400" b="1" dirty="0">
                <a:latin typeface="Courier New" panose="02070309020205020404" pitchFamily="49" charset="0"/>
                <a:ea typeface="Times New Roman" panose="02020603050405020304" pitchFamily="18" charset="0"/>
              </a:rPr>
              <a:t>    </a:t>
            </a:r>
            <a:r>
              <a:rPr lang="en-US" sz="1400" b="1" dirty="0" err="1">
                <a:latin typeface="Courier New" panose="02070309020205020404" pitchFamily="49" charset="0"/>
                <a:ea typeface="Times New Roman" panose="02020603050405020304" pitchFamily="18" charset="0"/>
              </a:rPr>
              <a:t>int</a:t>
            </a:r>
            <a:r>
              <a:rPr lang="en-US" sz="1400" b="1" dirty="0">
                <a:latin typeface="Courier New" panose="02070309020205020404" pitchFamily="49" charset="0"/>
                <a:ea typeface="Times New Roman" panose="02020603050405020304" pitchFamily="18" charset="0"/>
              </a:rPr>
              <a:t> Row  = </a:t>
            </a:r>
            <a:r>
              <a:rPr lang="en-US" sz="1400" b="1" dirty="0" err="1">
                <a:latin typeface="Courier New" panose="02070309020205020404" pitchFamily="49" charset="0"/>
                <a:ea typeface="Times New Roman" panose="02020603050405020304" pitchFamily="18" charset="0"/>
              </a:rPr>
              <a:t>blockIdx.y</a:t>
            </a:r>
            <a:r>
              <a:rPr lang="en-US" sz="1400" b="1" dirty="0">
                <a:latin typeface="Courier New" panose="02070309020205020404" pitchFamily="49" charset="0"/>
                <a:ea typeface="Times New Roman" panose="02020603050405020304" pitchFamily="18" charset="0"/>
              </a:rPr>
              <a:t> * </a:t>
            </a:r>
            <a:r>
              <a:rPr lang="en-US" sz="1400" b="1" dirty="0" err="1">
                <a:latin typeface="Courier New" panose="02070309020205020404" pitchFamily="49" charset="0"/>
                <a:ea typeface="Times New Roman" panose="02020603050405020304" pitchFamily="18" charset="0"/>
              </a:rPr>
              <a:t>blockDim.y</a:t>
            </a:r>
            <a:r>
              <a:rPr lang="en-US" sz="1400" b="1" dirty="0">
                <a:latin typeface="Courier New" panose="02070309020205020404" pitchFamily="49" charset="0"/>
                <a:ea typeface="Times New Roman" panose="02020603050405020304" pitchFamily="18" charset="0"/>
              </a:rPr>
              <a:t> + </a:t>
            </a:r>
            <a:r>
              <a:rPr lang="en-US" sz="1400" b="1" dirty="0" err="1">
                <a:latin typeface="Courier New" panose="02070309020205020404" pitchFamily="49" charset="0"/>
                <a:ea typeface="Times New Roman" panose="02020603050405020304" pitchFamily="18" charset="0"/>
              </a:rPr>
              <a:t>threadIdx.y</a:t>
            </a:r>
            <a:r>
              <a:rPr lang="en-US" sz="1400" b="1" dirty="0">
                <a:latin typeface="Courier New" panose="02070309020205020404" pitchFamily="49" charset="0"/>
                <a:ea typeface="Times New Roman" panose="02020603050405020304" pitchFamily="18" charset="0"/>
              </a:rPr>
              <a:t>;</a:t>
            </a:r>
            <a:endParaRPr lang="en-US" sz="1400" b="1" dirty="0">
              <a:latin typeface="Times New Roman" panose="02020603050405020304" pitchFamily="18" charset="0"/>
              <a:ea typeface="Times New Roman" panose="02020603050405020304" pitchFamily="18" charset="0"/>
            </a:endParaRPr>
          </a:p>
          <a:p>
            <a:pPr marL="457200" marR="0" indent="-457200" algn="just">
              <a:spcBef>
                <a:spcPts val="0"/>
              </a:spcBef>
              <a:spcAft>
                <a:spcPts val="0"/>
              </a:spcAft>
            </a:pPr>
            <a:r>
              <a:rPr lang="en-US" sz="1400" b="1" dirty="0">
                <a:latin typeface="Courier New" panose="02070309020205020404" pitchFamily="49" charset="0"/>
                <a:ea typeface="Times New Roman" panose="02020603050405020304" pitchFamily="18" charset="0"/>
              </a:rPr>
              <a:t> </a:t>
            </a:r>
            <a:endParaRPr lang="en-US" sz="1400" b="1" dirty="0">
              <a:latin typeface="Times New Roman" panose="02020603050405020304" pitchFamily="18" charset="0"/>
              <a:ea typeface="Times New Roman" panose="02020603050405020304" pitchFamily="18" charset="0"/>
            </a:endParaRPr>
          </a:p>
          <a:p>
            <a:pPr marL="457200" marR="0" indent="-457200" algn="just">
              <a:spcBef>
                <a:spcPts val="0"/>
              </a:spcBef>
              <a:spcAft>
                <a:spcPts val="0"/>
              </a:spcAft>
            </a:pPr>
            <a:r>
              <a:rPr lang="en-US" sz="1400" b="1" dirty="0">
                <a:latin typeface="Courier New" panose="02070309020205020404" pitchFamily="49" charset="0"/>
                <a:ea typeface="Times New Roman" panose="02020603050405020304" pitchFamily="18" charset="0"/>
              </a:rPr>
              <a:t>    if (Col &lt; w &amp;&amp; Row &lt; h) {</a:t>
            </a:r>
            <a:endParaRPr lang="en-US" sz="1400" b="1" dirty="0">
              <a:latin typeface="Times New Roman" panose="02020603050405020304" pitchFamily="18" charset="0"/>
              <a:ea typeface="Times New Roman" panose="02020603050405020304" pitchFamily="18" charset="0"/>
            </a:endParaRPr>
          </a:p>
          <a:p>
            <a:pPr marL="457200" marR="0" indent="-457200" algn="just">
              <a:spcBef>
                <a:spcPts val="0"/>
              </a:spcBef>
              <a:spcAft>
                <a:spcPts val="0"/>
              </a:spcAft>
            </a:pPr>
            <a:r>
              <a:rPr lang="en-US" sz="1400" b="1" dirty="0">
                <a:latin typeface="Courier New" panose="02070309020205020404" pitchFamily="49" charset="0"/>
                <a:ea typeface="Times New Roman" panose="02020603050405020304" pitchFamily="18" charset="0"/>
              </a:rPr>
              <a:t> 1.     </a:t>
            </a:r>
            <a:r>
              <a:rPr lang="en-US" sz="1400" b="1" dirty="0" err="1">
                <a:latin typeface="Courier New" panose="02070309020205020404" pitchFamily="49" charset="0"/>
                <a:ea typeface="Times New Roman" panose="02020603050405020304" pitchFamily="18" charset="0"/>
              </a:rPr>
              <a:t>int</a:t>
            </a:r>
            <a:r>
              <a:rPr lang="en-US" sz="1400" b="1" dirty="0">
                <a:latin typeface="Courier New" panose="02070309020205020404" pitchFamily="49" charset="0"/>
                <a:ea typeface="Times New Roman" panose="02020603050405020304" pitchFamily="18" charset="0"/>
              </a:rPr>
              <a:t> </a:t>
            </a:r>
            <a:r>
              <a:rPr lang="en-US" sz="1400" b="1" dirty="0" err="1">
                <a:latin typeface="Courier New" panose="02070309020205020404" pitchFamily="49" charset="0"/>
                <a:ea typeface="Times New Roman" panose="02020603050405020304" pitchFamily="18" charset="0"/>
              </a:rPr>
              <a:t>pixVal</a:t>
            </a:r>
            <a:r>
              <a:rPr lang="en-US" sz="1400" b="1" dirty="0">
                <a:latin typeface="Courier New" panose="02070309020205020404" pitchFamily="49" charset="0"/>
                <a:ea typeface="Times New Roman" panose="02020603050405020304" pitchFamily="18" charset="0"/>
              </a:rPr>
              <a:t> = 0;</a:t>
            </a:r>
          </a:p>
          <a:p>
            <a:pPr marL="457200" marR="0" indent="-457200" algn="just">
              <a:spcBef>
                <a:spcPts val="0"/>
              </a:spcBef>
              <a:spcAft>
                <a:spcPts val="0"/>
              </a:spcAft>
            </a:pPr>
            <a:r>
              <a:rPr lang="en-US" sz="1400" b="1" dirty="0">
                <a:latin typeface="Courier New" panose="02070309020205020404" pitchFamily="49" charset="0"/>
                <a:ea typeface="Times New Roman" panose="02020603050405020304" pitchFamily="18" charset="0"/>
              </a:rPr>
              <a:t> 2.     </a:t>
            </a:r>
            <a:r>
              <a:rPr lang="en-US" sz="1400" b="1" dirty="0" err="1">
                <a:latin typeface="Courier New" panose="02070309020205020404" pitchFamily="49" charset="0"/>
                <a:ea typeface="Times New Roman" panose="02020603050405020304" pitchFamily="18" charset="0"/>
              </a:rPr>
              <a:t>int</a:t>
            </a:r>
            <a:r>
              <a:rPr lang="en-US" sz="1400" b="1" dirty="0">
                <a:latin typeface="Courier New" panose="02070309020205020404" pitchFamily="49" charset="0"/>
                <a:ea typeface="Times New Roman" panose="02020603050405020304" pitchFamily="18" charset="0"/>
              </a:rPr>
              <a:t> pixels = 0;</a:t>
            </a:r>
          </a:p>
          <a:p>
            <a:pPr marL="457200" marR="0" indent="-457200" algn="just">
              <a:spcBef>
                <a:spcPts val="0"/>
              </a:spcBef>
              <a:spcAft>
                <a:spcPts val="0"/>
              </a:spcAft>
            </a:pPr>
            <a:r>
              <a:rPr lang="en-US" sz="1400" dirty="0">
                <a:latin typeface="Courier New" panose="02070309020205020404" pitchFamily="49" charset="0"/>
                <a:ea typeface="Times New Roman" panose="02020603050405020304" pitchFamily="18" charset="0"/>
              </a:rPr>
              <a:t> </a:t>
            </a:r>
          </a:p>
          <a:p>
            <a:pPr marL="457200" marR="0" indent="-457200" algn="just">
              <a:spcBef>
                <a:spcPts val="0"/>
              </a:spcBef>
              <a:spcAft>
                <a:spcPts val="0"/>
              </a:spcAft>
            </a:pPr>
            <a:r>
              <a:rPr lang="en-US" sz="1400" dirty="0">
                <a:latin typeface="Courier New" panose="02070309020205020404" pitchFamily="49" charset="0"/>
                <a:ea typeface="Times New Roman" panose="02020603050405020304" pitchFamily="18" charset="0"/>
              </a:rPr>
              <a:t>      // Get the average of the surrounding BLUR_SIZE x BLUR_SIZE box</a:t>
            </a:r>
          </a:p>
          <a:p>
            <a:pPr marL="457200" marR="0" indent="-457200" algn="just">
              <a:spcBef>
                <a:spcPts val="0"/>
              </a:spcBef>
              <a:spcAft>
                <a:spcPts val="0"/>
              </a:spcAft>
            </a:pPr>
            <a:r>
              <a:rPr lang="en-US" sz="1400" dirty="0">
                <a:latin typeface="Courier New" panose="02070309020205020404" pitchFamily="49" charset="0"/>
                <a:ea typeface="Times New Roman" panose="02020603050405020304" pitchFamily="18" charset="0"/>
              </a:rPr>
              <a:t> </a:t>
            </a:r>
            <a:r>
              <a:rPr lang="en-US" sz="1400" b="1" dirty="0">
                <a:latin typeface="Courier New" panose="02070309020205020404" pitchFamily="49" charset="0"/>
                <a:ea typeface="Times New Roman" panose="02020603050405020304" pitchFamily="18" charset="0"/>
              </a:rPr>
              <a:t>3.     for(</a:t>
            </a:r>
            <a:r>
              <a:rPr lang="en-US" sz="1400" b="1" dirty="0" err="1">
                <a:latin typeface="Courier New" panose="02070309020205020404" pitchFamily="49" charset="0"/>
                <a:ea typeface="Times New Roman" panose="02020603050405020304" pitchFamily="18" charset="0"/>
              </a:rPr>
              <a:t>int</a:t>
            </a:r>
            <a:r>
              <a:rPr lang="en-US" sz="1400" b="1" dirty="0">
                <a:latin typeface="Courier New" panose="02070309020205020404" pitchFamily="49" charset="0"/>
                <a:ea typeface="Times New Roman" panose="02020603050405020304" pitchFamily="18" charset="0"/>
              </a:rPr>
              <a:t> </a:t>
            </a:r>
            <a:r>
              <a:rPr lang="en-US" sz="1400" b="1" dirty="0" err="1">
                <a:latin typeface="Courier New" panose="02070309020205020404" pitchFamily="49" charset="0"/>
                <a:ea typeface="Times New Roman" panose="02020603050405020304" pitchFamily="18" charset="0"/>
              </a:rPr>
              <a:t>blurRow</a:t>
            </a:r>
            <a:r>
              <a:rPr lang="en-US" sz="1400" b="1" dirty="0">
                <a:latin typeface="Courier New" panose="02070309020205020404" pitchFamily="49" charset="0"/>
                <a:ea typeface="Times New Roman" panose="02020603050405020304" pitchFamily="18" charset="0"/>
              </a:rPr>
              <a:t> = -BLUR_SIZE; </a:t>
            </a:r>
            <a:r>
              <a:rPr lang="en-US" sz="1400" b="1" dirty="0" err="1">
                <a:latin typeface="Courier New" panose="02070309020205020404" pitchFamily="49" charset="0"/>
                <a:ea typeface="Times New Roman" panose="02020603050405020304" pitchFamily="18" charset="0"/>
              </a:rPr>
              <a:t>blurRow</a:t>
            </a:r>
            <a:r>
              <a:rPr lang="en-US" sz="1400" b="1" dirty="0">
                <a:latin typeface="Courier New" panose="02070309020205020404" pitchFamily="49" charset="0"/>
                <a:ea typeface="Times New Roman" panose="02020603050405020304" pitchFamily="18" charset="0"/>
              </a:rPr>
              <a:t> &lt; BLUR_SIZE+1; ++</a:t>
            </a:r>
            <a:r>
              <a:rPr lang="en-US" sz="1400" b="1" dirty="0" err="1">
                <a:latin typeface="Courier New" panose="02070309020205020404" pitchFamily="49" charset="0"/>
                <a:ea typeface="Times New Roman" panose="02020603050405020304" pitchFamily="18" charset="0"/>
              </a:rPr>
              <a:t>blurRow</a:t>
            </a:r>
            <a:r>
              <a:rPr lang="en-US" sz="1400" b="1" dirty="0">
                <a:latin typeface="Courier New" panose="02070309020205020404" pitchFamily="49" charset="0"/>
                <a:ea typeface="Times New Roman" panose="02020603050405020304" pitchFamily="18" charset="0"/>
              </a:rPr>
              <a:t>) {</a:t>
            </a:r>
          </a:p>
          <a:p>
            <a:pPr marL="457200" marR="0" indent="-457200" algn="just">
              <a:spcBef>
                <a:spcPts val="0"/>
              </a:spcBef>
              <a:spcAft>
                <a:spcPts val="0"/>
              </a:spcAft>
            </a:pPr>
            <a:r>
              <a:rPr lang="en-US" sz="1400" b="1" dirty="0">
                <a:latin typeface="Courier New" panose="02070309020205020404" pitchFamily="49" charset="0"/>
                <a:ea typeface="Times New Roman" panose="02020603050405020304" pitchFamily="18" charset="0"/>
              </a:rPr>
              <a:t> 4.       for(</a:t>
            </a:r>
            <a:r>
              <a:rPr lang="en-US" sz="1400" b="1" dirty="0" err="1">
                <a:latin typeface="Courier New" panose="02070309020205020404" pitchFamily="49" charset="0"/>
                <a:ea typeface="Times New Roman" panose="02020603050405020304" pitchFamily="18" charset="0"/>
              </a:rPr>
              <a:t>int</a:t>
            </a:r>
            <a:r>
              <a:rPr lang="en-US" sz="1400" b="1" dirty="0">
                <a:latin typeface="Courier New" panose="02070309020205020404" pitchFamily="49" charset="0"/>
                <a:ea typeface="Times New Roman" panose="02020603050405020304" pitchFamily="18" charset="0"/>
              </a:rPr>
              <a:t> </a:t>
            </a:r>
            <a:r>
              <a:rPr lang="en-US" sz="1400" b="1" dirty="0" err="1">
                <a:latin typeface="Courier New" panose="02070309020205020404" pitchFamily="49" charset="0"/>
                <a:ea typeface="Times New Roman" panose="02020603050405020304" pitchFamily="18" charset="0"/>
              </a:rPr>
              <a:t>blurCol</a:t>
            </a:r>
            <a:r>
              <a:rPr lang="en-US" sz="1400" b="1" dirty="0">
                <a:latin typeface="Courier New" panose="02070309020205020404" pitchFamily="49" charset="0"/>
                <a:ea typeface="Times New Roman" panose="02020603050405020304" pitchFamily="18" charset="0"/>
              </a:rPr>
              <a:t> = -BLUR_SIZE; </a:t>
            </a:r>
            <a:r>
              <a:rPr lang="en-US" sz="1400" b="1" dirty="0" err="1">
                <a:latin typeface="Courier New" panose="02070309020205020404" pitchFamily="49" charset="0"/>
                <a:ea typeface="Times New Roman" panose="02020603050405020304" pitchFamily="18" charset="0"/>
              </a:rPr>
              <a:t>blurCol</a:t>
            </a:r>
            <a:r>
              <a:rPr lang="en-US" sz="1400" b="1" dirty="0">
                <a:latin typeface="Courier New" panose="02070309020205020404" pitchFamily="49" charset="0"/>
                <a:ea typeface="Times New Roman" panose="02020603050405020304" pitchFamily="18" charset="0"/>
              </a:rPr>
              <a:t> &lt; BLUR_SIZE+1; ++</a:t>
            </a:r>
            <a:r>
              <a:rPr lang="en-US" sz="1400" b="1" dirty="0" err="1">
                <a:latin typeface="Courier New" panose="02070309020205020404" pitchFamily="49" charset="0"/>
                <a:ea typeface="Times New Roman" panose="02020603050405020304" pitchFamily="18" charset="0"/>
              </a:rPr>
              <a:t>blurCol</a:t>
            </a:r>
            <a:r>
              <a:rPr lang="en-US" sz="1400" b="1" dirty="0">
                <a:latin typeface="Courier New" panose="02070309020205020404" pitchFamily="49" charset="0"/>
                <a:ea typeface="Times New Roman" panose="02020603050405020304" pitchFamily="18" charset="0"/>
              </a:rPr>
              <a:t>) {</a:t>
            </a:r>
          </a:p>
          <a:p>
            <a:pPr marL="457200" marR="0" indent="-457200" algn="just">
              <a:spcBef>
                <a:spcPts val="0"/>
              </a:spcBef>
              <a:spcAft>
                <a:spcPts val="0"/>
              </a:spcAft>
            </a:pPr>
            <a:r>
              <a:rPr lang="en-US" sz="1400" b="1" dirty="0">
                <a:latin typeface="Courier New" panose="02070309020205020404" pitchFamily="49" charset="0"/>
                <a:ea typeface="Times New Roman" panose="02020603050405020304" pitchFamily="18" charset="0"/>
              </a:rPr>
              <a:t> </a:t>
            </a:r>
          </a:p>
          <a:p>
            <a:pPr marL="457200" marR="0" indent="-457200" algn="just">
              <a:spcBef>
                <a:spcPts val="0"/>
              </a:spcBef>
              <a:spcAft>
                <a:spcPts val="0"/>
              </a:spcAft>
            </a:pPr>
            <a:r>
              <a:rPr lang="en-US" sz="1400" b="1" dirty="0">
                <a:latin typeface="Courier New" panose="02070309020205020404" pitchFamily="49" charset="0"/>
                <a:ea typeface="Times New Roman" panose="02020603050405020304" pitchFamily="18" charset="0"/>
              </a:rPr>
              <a:t> 5.         </a:t>
            </a:r>
            <a:r>
              <a:rPr lang="en-US" sz="1400" b="1" dirty="0" err="1">
                <a:latin typeface="Courier New" panose="02070309020205020404" pitchFamily="49" charset="0"/>
                <a:ea typeface="Times New Roman" panose="02020603050405020304" pitchFamily="18" charset="0"/>
              </a:rPr>
              <a:t>int</a:t>
            </a:r>
            <a:r>
              <a:rPr lang="en-US" sz="1400" b="1" dirty="0">
                <a:latin typeface="Courier New" panose="02070309020205020404" pitchFamily="49" charset="0"/>
                <a:ea typeface="Times New Roman" panose="02020603050405020304" pitchFamily="18" charset="0"/>
              </a:rPr>
              <a:t> </a:t>
            </a:r>
            <a:r>
              <a:rPr lang="en-US" sz="1400" b="1" dirty="0" err="1">
                <a:latin typeface="Courier New" panose="02070309020205020404" pitchFamily="49" charset="0"/>
                <a:ea typeface="Times New Roman" panose="02020603050405020304" pitchFamily="18" charset="0"/>
              </a:rPr>
              <a:t>curRow</a:t>
            </a:r>
            <a:r>
              <a:rPr lang="en-US" sz="1400" b="1" dirty="0">
                <a:latin typeface="Courier New" panose="02070309020205020404" pitchFamily="49" charset="0"/>
                <a:ea typeface="Times New Roman" panose="02020603050405020304" pitchFamily="18" charset="0"/>
              </a:rPr>
              <a:t> = Row + </a:t>
            </a:r>
            <a:r>
              <a:rPr lang="en-US" sz="1400" b="1" dirty="0" err="1">
                <a:latin typeface="Courier New" panose="02070309020205020404" pitchFamily="49" charset="0"/>
                <a:ea typeface="Times New Roman" panose="02020603050405020304" pitchFamily="18" charset="0"/>
              </a:rPr>
              <a:t>blurRow</a:t>
            </a:r>
            <a:r>
              <a:rPr lang="en-US" sz="1400" b="1" dirty="0">
                <a:latin typeface="Courier New" panose="02070309020205020404" pitchFamily="49" charset="0"/>
                <a:ea typeface="Times New Roman" panose="02020603050405020304" pitchFamily="18" charset="0"/>
              </a:rPr>
              <a:t>;</a:t>
            </a:r>
          </a:p>
          <a:p>
            <a:pPr marL="457200" marR="0" indent="-457200" algn="just">
              <a:spcBef>
                <a:spcPts val="0"/>
              </a:spcBef>
              <a:spcAft>
                <a:spcPts val="0"/>
              </a:spcAft>
            </a:pPr>
            <a:r>
              <a:rPr lang="en-US" sz="1400" b="1" dirty="0">
                <a:latin typeface="Courier New" panose="02070309020205020404" pitchFamily="49" charset="0"/>
                <a:ea typeface="Times New Roman" panose="02020603050405020304" pitchFamily="18" charset="0"/>
              </a:rPr>
              <a:t> 6.         </a:t>
            </a:r>
            <a:r>
              <a:rPr lang="en-US" sz="1400" b="1" dirty="0" err="1">
                <a:latin typeface="Courier New" panose="02070309020205020404" pitchFamily="49" charset="0"/>
                <a:ea typeface="Times New Roman" panose="02020603050405020304" pitchFamily="18" charset="0"/>
              </a:rPr>
              <a:t>int</a:t>
            </a:r>
            <a:r>
              <a:rPr lang="en-US" sz="1400" b="1" dirty="0">
                <a:latin typeface="Courier New" panose="02070309020205020404" pitchFamily="49" charset="0"/>
                <a:ea typeface="Times New Roman" panose="02020603050405020304" pitchFamily="18" charset="0"/>
              </a:rPr>
              <a:t> </a:t>
            </a:r>
            <a:r>
              <a:rPr lang="en-US" sz="1400" b="1" dirty="0" err="1">
                <a:latin typeface="Courier New" panose="02070309020205020404" pitchFamily="49" charset="0"/>
                <a:ea typeface="Times New Roman" panose="02020603050405020304" pitchFamily="18" charset="0"/>
              </a:rPr>
              <a:t>curCol</a:t>
            </a:r>
            <a:r>
              <a:rPr lang="en-US" sz="1400" b="1" dirty="0">
                <a:latin typeface="Courier New" panose="02070309020205020404" pitchFamily="49" charset="0"/>
                <a:ea typeface="Times New Roman" panose="02020603050405020304" pitchFamily="18" charset="0"/>
              </a:rPr>
              <a:t> = Col + </a:t>
            </a:r>
            <a:r>
              <a:rPr lang="en-US" sz="1400" b="1" dirty="0" err="1">
                <a:latin typeface="Courier New" panose="02070309020205020404" pitchFamily="49" charset="0"/>
                <a:ea typeface="Times New Roman" panose="02020603050405020304" pitchFamily="18" charset="0"/>
              </a:rPr>
              <a:t>blurCol</a:t>
            </a:r>
            <a:r>
              <a:rPr lang="en-US" sz="1400" b="1" dirty="0">
                <a:latin typeface="Courier New" panose="02070309020205020404" pitchFamily="49" charset="0"/>
                <a:ea typeface="Times New Roman" panose="02020603050405020304" pitchFamily="18" charset="0"/>
              </a:rPr>
              <a:t>;</a:t>
            </a:r>
          </a:p>
          <a:p>
            <a:pPr marL="457200" marR="0" indent="-457200" algn="just">
              <a:spcBef>
                <a:spcPts val="0"/>
              </a:spcBef>
              <a:spcAft>
                <a:spcPts val="0"/>
              </a:spcAft>
            </a:pPr>
            <a:r>
              <a:rPr lang="en-US" sz="1400" dirty="0">
                <a:latin typeface="Courier New" panose="02070309020205020404" pitchFamily="49" charset="0"/>
                <a:ea typeface="Times New Roman" panose="02020603050405020304" pitchFamily="18" charset="0"/>
              </a:rPr>
              <a:t>          // Verify we have a valid image pixel</a:t>
            </a:r>
          </a:p>
          <a:p>
            <a:pPr marL="457200" marR="0" indent="-457200" algn="just">
              <a:spcBef>
                <a:spcPts val="0"/>
              </a:spcBef>
              <a:spcAft>
                <a:spcPts val="0"/>
              </a:spcAft>
            </a:pPr>
            <a:r>
              <a:rPr lang="en-US" sz="1400" dirty="0">
                <a:latin typeface="Courier New" panose="02070309020205020404" pitchFamily="49" charset="0"/>
                <a:ea typeface="Times New Roman" panose="02020603050405020304" pitchFamily="18" charset="0"/>
              </a:rPr>
              <a:t> </a:t>
            </a:r>
            <a:r>
              <a:rPr lang="en-US" sz="1400" b="1" dirty="0">
                <a:latin typeface="Courier New" panose="02070309020205020404" pitchFamily="49" charset="0"/>
                <a:ea typeface="Times New Roman" panose="02020603050405020304" pitchFamily="18" charset="0"/>
              </a:rPr>
              <a:t>7.         if(</a:t>
            </a:r>
            <a:r>
              <a:rPr lang="en-US" sz="1400" b="1" dirty="0" err="1">
                <a:latin typeface="Courier New" panose="02070309020205020404" pitchFamily="49" charset="0"/>
                <a:ea typeface="Times New Roman" panose="02020603050405020304" pitchFamily="18" charset="0"/>
              </a:rPr>
              <a:t>curRow</a:t>
            </a:r>
            <a:r>
              <a:rPr lang="en-US" sz="1400" b="1" dirty="0">
                <a:latin typeface="Courier New" panose="02070309020205020404" pitchFamily="49" charset="0"/>
                <a:ea typeface="Times New Roman" panose="02020603050405020304" pitchFamily="18" charset="0"/>
              </a:rPr>
              <a:t> &gt; -1 &amp;&amp; </a:t>
            </a:r>
            <a:r>
              <a:rPr lang="en-US" sz="1400" b="1" dirty="0" err="1">
                <a:latin typeface="Courier New" panose="02070309020205020404" pitchFamily="49" charset="0"/>
                <a:ea typeface="Times New Roman" panose="02020603050405020304" pitchFamily="18" charset="0"/>
              </a:rPr>
              <a:t>curRow</a:t>
            </a:r>
            <a:r>
              <a:rPr lang="en-US" sz="1400" b="1" dirty="0">
                <a:latin typeface="Courier New" panose="02070309020205020404" pitchFamily="49" charset="0"/>
                <a:ea typeface="Times New Roman" panose="02020603050405020304" pitchFamily="18" charset="0"/>
              </a:rPr>
              <a:t> &lt; h &amp;&amp; </a:t>
            </a:r>
            <a:r>
              <a:rPr lang="en-US" sz="1400" b="1" dirty="0" err="1">
                <a:latin typeface="Courier New" panose="02070309020205020404" pitchFamily="49" charset="0"/>
                <a:ea typeface="Times New Roman" panose="02020603050405020304" pitchFamily="18" charset="0"/>
              </a:rPr>
              <a:t>curCol</a:t>
            </a:r>
            <a:r>
              <a:rPr lang="en-US" sz="1400" b="1" dirty="0">
                <a:latin typeface="Courier New" panose="02070309020205020404" pitchFamily="49" charset="0"/>
                <a:ea typeface="Times New Roman" panose="02020603050405020304" pitchFamily="18" charset="0"/>
              </a:rPr>
              <a:t> &gt; -1 &amp;&amp; </a:t>
            </a:r>
            <a:r>
              <a:rPr lang="en-US" sz="1400" b="1" dirty="0" err="1">
                <a:latin typeface="Courier New" panose="02070309020205020404" pitchFamily="49" charset="0"/>
                <a:ea typeface="Times New Roman" panose="02020603050405020304" pitchFamily="18" charset="0"/>
              </a:rPr>
              <a:t>curCol</a:t>
            </a:r>
            <a:r>
              <a:rPr lang="en-US" sz="1400" b="1" dirty="0">
                <a:latin typeface="Courier New" panose="02070309020205020404" pitchFamily="49" charset="0"/>
                <a:ea typeface="Times New Roman" panose="02020603050405020304" pitchFamily="18" charset="0"/>
              </a:rPr>
              <a:t> &lt; w) {</a:t>
            </a:r>
          </a:p>
          <a:p>
            <a:pPr marL="457200" marR="0" indent="-457200" algn="just">
              <a:spcBef>
                <a:spcPts val="0"/>
              </a:spcBef>
              <a:spcAft>
                <a:spcPts val="0"/>
              </a:spcAft>
            </a:pPr>
            <a:r>
              <a:rPr lang="en-US" sz="1400" b="1" dirty="0">
                <a:latin typeface="Courier New" panose="02070309020205020404" pitchFamily="49" charset="0"/>
                <a:ea typeface="Times New Roman" panose="02020603050405020304" pitchFamily="18" charset="0"/>
              </a:rPr>
              <a:t> 8.           </a:t>
            </a:r>
            <a:r>
              <a:rPr lang="en-US" sz="1400" b="1" dirty="0" err="1">
                <a:latin typeface="Courier New" panose="02070309020205020404" pitchFamily="49" charset="0"/>
                <a:ea typeface="Times New Roman" panose="02020603050405020304" pitchFamily="18" charset="0"/>
              </a:rPr>
              <a:t>pixVal</a:t>
            </a:r>
            <a:r>
              <a:rPr lang="en-US" sz="1400" b="1" dirty="0">
                <a:latin typeface="Courier New" panose="02070309020205020404" pitchFamily="49" charset="0"/>
                <a:ea typeface="Times New Roman" panose="02020603050405020304" pitchFamily="18" charset="0"/>
              </a:rPr>
              <a:t> += in[</a:t>
            </a:r>
            <a:r>
              <a:rPr lang="en-US" sz="1400" b="1" dirty="0" err="1">
                <a:latin typeface="Courier New" panose="02070309020205020404" pitchFamily="49" charset="0"/>
                <a:ea typeface="Times New Roman" panose="02020603050405020304" pitchFamily="18" charset="0"/>
              </a:rPr>
              <a:t>curRow</a:t>
            </a:r>
            <a:r>
              <a:rPr lang="en-US" sz="1400" b="1" dirty="0">
                <a:latin typeface="Courier New" panose="02070309020205020404" pitchFamily="49" charset="0"/>
                <a:ea typeface="Times New Roman" panose="02020603050405020304" pitchFamily="18" charset="0"/>
              </a:rPr>
              <a:t> * w + </a:t>
            </a:r>
            <a:r>
              <a:rPr lang="en-US" sz="1400" b="1" dirty="0" err="1">
                <a:latin typeface="Courier New" panose="02070309020205020404" pitchFamily="49" charset="0"/>
                <a:ea typeface="Times New Roman" panose="02020603050405020304" pitchFamily="18" charset="0"/>
              </a:rPr>
              <a:t>curCol</a:t>
            </a:r>
            <a:r>
              <a:rPr lang="en-US" sz="1400" b="1" dirty="0">
                <a:latin typeface="Courier New" panose="02070309020205020404" pitchFamily="49" charset="0"/>
                <a:ea typeface="Times New Roman" panose="02020603050405020304" pitchFamily="18" charset="0"/>
              </a:rPr>
              <a:t>];</a:t>
            </a:r>
          </a:p>
          <a:p>
            <a:pPr marL="457200" marR="0" indent="-457200" algn="just">
              <a:spcBef>
                <a:spcPts val="0"/>
              </a:spcBef>
              <a:spcAft>
                <a:spcPts val="0"/>
              </a:spcAft>
            </a:pPr>
            <a:r>
              <a:rPr lang="en-US" sz="1400" b="1" dirty="0">
                <a:latin typeface="Courier New" panose="02070309020205020404" pitchFamily="49" charset="0"/>
                <a:ea typeface="Times New Roman" panose="02020603050405020304" pitchFamily="18" charset="0"/>
              </a:rPr>
              <a:t> 9.           pixels++; // Keep track of number of pixels in the </a:t>
            </a:r>
            <a:r>
              <a:rPr lang="en-US" sz="1400" b="1" dirty="0" err="1">
                <a:latin typeface="Courier New" panose="02070309020205020404" pitchFamily="49" charset="0"/>
                <a:ea typeface="Times New Roman" panose="02020603050405020304" pitchFamily="18" charset="0"/>
              </a:rPr>
              <a:t>avg</a:t>
            </a:r>
            <a:endParaRPr lang="en-US" sz="1400" b="1" dirty="0">
              <a:latin typeface="Courier New" panose="02070309020205020404" pitchFamily="49" charset="0"/>
              <a:ea typeface="Times New Roman" panose="02020603050405020304" pitchFamily="18" charset="0"/>
            </a:endParaRPr>
          </a:p>
          <a:p>
            <a:pPr marL="457200" marR="0" indent="-457200" algn="just">
              <a:spcBef>
                <a:spcPts val="0"/>
              </a:spcBef>
              <a:spcAft>
                <a:spcPts val="0"/>
              </a:spcAft>
            </a:pPr>
            <a:r>
              <a:rPr lang="en-US" sz="1400" dirty="0">
                <a:latin typeface="Courier New" panose="02070309020205020404" pitchFamily="49" charset="0"/>
                <a:ea typeface="Times New Roman" panose="02020603050405020304" pitchFamily="18" charset="0"/>
              </a:rPr>
              <a:t>            }</a:t>
            </a:r>
          </a:p>
          <a:p>
            <a:pPr marL="457200" marR="0" indent="-457200" algn="just">
              <a:spcBef>
                <a:spcPts val="0"/>
              </a:spcBef>
              <a:spcAft>
                <a:spcPts val="0"/>
              </a:spcAft>
            </a:pPr>
            <a:r>
              <a:rPr lang="en-US" sz="1400" dirty="0">
                <a:latin typeface="Courier New" panose="02070309020205020404" pitchFamily="49" charset="0"/>
                <a:ea typeface="Times New Roman" panose="02020603050405020304" pitchFamily="18" charset="0"/>
              </a:rPr>
              <a:t>          }</a:t>
            </a:r>
          </a:p>
          <a:p>
            <a:pPr marL="457200" marR="0" indent="-457200" algn="just">
              <a:spcBef>
                <a:spcPts val="0"/>
              </a:spcBef>
              <a:spcAft>
                <a:spcPts val="0"/>
              </a:spcAft>
            </a:pPr>
            <a:r>
              <a:rPr lang="en-US" sz="1400" dirty="0">
                <a:latin typeface="Courier New" panose="02070309020205020404" pitchFamily="49" charset="0"/>
                <a:ea typeface="Times New Roman" panose="02020603050405020304" pitchFamily="18" charset="0"/>
              </a:rPr>
              <a:t>        </a:t>
            </a:r>
            <a:r>
              <a:rPr lang="en-US" sz="1400" dirty="0" smtClean="0">
                <a:latin typeface="Courier New" panose="02070309020205020404" pitchFamily="49" charset="0"/>
                <a:ea typeface="Times New Roman" panose="02020603050405020304" pitchFamily="18" charset="0"/>
              </a:rPr>
              <a:t>}</a:t>
            </a:r>
            <a:endParaRPr lang="en-US" sz="1400" dirty="0">
              <a:latin typeface="Courier New" panose="02070309020205020404" pitchFamily="49" charset="0"/>
              <a:ea typeface="Times New Roman" panose="02020603050405020304" pitchFamily="18" charset="0"/>
            </a:endParaRPr>
          </a:p>
          <a:p>
            <a:pPr marL="457200" marR="0" indent="-457200" algn="just">
              <a:spcBef>
                <a:spcPts val="0"/>
              </a:spcBef>
              <a:spcAft>
                <a:spcPts val="0"/>
              </a:spcAft>
            </a:pPr>
            <a:r>
              <a:rPr lang="en-US" sz="1400" dirty="0">
                <a:latin typeface="Courier New" panose="02070309020205020404" pitchFamily="49" charset="0"/>
                <a:ea typeface="Times New Roman" panose="02020603050405020304" pitchFamily="18" charset="0"/>
              </a:rPr>
              <a:t>      // Write our new pixel value out</a:t>
            </a:r>
          </a:p>
          <a:p>
            <a:pPr marL="457200" marR="0" indent="-457200" algn="just">
              <a:spcBef>
                <a:spcPts val="0"/>
              </a:spcBef>
              <a:spcAft>
                <a:spcPts val="0"/>
              </a:spcAft>
            </a:pPr>
            <a:r>
              <a:rPr lang="en-US" sz="1400" dirty="0">
                <a:latin typeface="Courier New" panose="02070309020205020404" pitchFamily="49" charset="0"/>
                <a:ea typeface="Times New Roman" panose="02020603050405020304" pitchFamily="18" charset="0"/>
              </a:rPr>
              <a:t>10    </a:t>
            </a:r>
            <a:r>
              <a:rPr lang="en-US" sz="1400" b="1" dirty="0">
                <a:latin typeface="Courier New" panose="02070309020205020404" pitchFamily="49" charset="0"/>
                <a:ea typeface="Times New Roman" panose="02020603050405020304" pitchFamily="18" charset="0"/>
              </a:rPr>
              <a:t>out[Row * w + Col] = (unsigned char)(</a:t>
            </a:r>
            <a:r>
              <a:rPr lang="en-US" sz="1400" b="1" dirty="0" err="1">
                <a:latin typeface="Courier New" panose="02070309020205020404" pitchFamily="49" charset="0"/>
                <a:ea typeface="Times New Roman" panose="02020603050405020304" pitchFamily="18" charset="0"/>
              </a:rPr>
              <a:t>pixVal</a:t>
            </a:r>
            <a:r>
              <a:rPr lang="en-US" sz="1400" b="1" dirty="0">
                <a:latin typeface="Courier New" panose="02070309020205020404" pitchFamily="49" charset="0"/>
                <a:ea typeface="Times New Roman" panose="02020603050405020304" pitchFamily="18" charset="0"/>
              </a:rPr>
              <a:t> / pixels);</a:t>
            </a:r>
          </a:p>
          <a:p>
            <a:pPr marL="457200" marR="0" indent="-457200" algn="just">
              <a:spcBef>
                <a:spcPts val="0"/>
              </a:spcBef>
              <a:spcAft>
                <a:spcPts val="0"/>
              </a:spcAft>
            </a:pPr>
            <a:r>
              <a:rPr lang="en-US" sz="1400" dirty="0">
                <a:latin typeface="Courier New" panose="02070309020205020404" pitchFamily="49" charset="0"/>
                <a:ea typeface="Times New Roman" panose="02020603050405020304" pitchFamily="18" charset="0"/>
              </a:rPr>
              <a:t>    }</a:t>
            </a:r>
          </a:p>
          <a:p>
            <a:pPr marL="457200" marR="0" indent="-457200" algn="just">
              <a:spcBef>
                <a:spcPts val="0"/>
              </a:spcBef>
              <a:spcAft>
                <a:spcPts val="0"/>
              </a:spcAft>
              <a:tabLst>
                <a:tab pos="987425" algn="l"/>
              </a:tabLst>
            </a:pPr>
            <a:r>
              <a:rPr lang="en-US" sz="1400" dirty="0">
                <a:latin typeface="Courier New" panose="02070309020205020404" pitchFamily="49" charset="0"/>
                <a:ea typeface="Times New Roman" panose="02020603050405020304" pitchFamily="18" charset="0"/>
              </a:rPr>
              <a:t>  </a:t>
            </a:r>
            <a:r>
              <a:rPr lang="en-US" sz="1400" dirty="0" smtClean="0">
                <a:latin typeface="Courier New" panose="02070309020205020404" pitchFamily="49" charset="0"/>
                <a:ea typeface="Times New Roman" panose="02020603050405020304" pitchFamily="18" charset="0"/>
              </a:rPr>
              <a:t>}</a:t>
            </a:r>
            <a:endParaRPr lang="en-US" sz="1400" dirty="0">
              <a:latin typeface="Courier New" panose="02070309020205020404" pitchFamily="49" charset="0"/>
              <a:ea typeface="Times New Roman" panose="02020603050405020304" pitchFamily="18" charset="0"/>
            </a:endParaRPr>
          </a:p>
        </p:txBody>
      </p:sp>
      <p:sp>
        <p:nvSpPr>
          <p:cNvPr id="5" name="Title 4"/>
          <p:cNvSpPr>
            <a:spLocks noGrp="1"/>
          </p:cNvSpPr>
          <p:nvPr>
            <p:ph type="title"/>
          </p:nvPr>
        </p:nvSpPr>
        <p:spPr>
          <a:xfrm>
            <a:off x="609600" y="0"/>
            <a:ext cx="8305800" cy="1143000"/>
          </a:xfrm>
        </p:spPr>
        <p:txBody>
          <a:bodyPr/>
          <a:lstStyle/>
          <a:p>
            <a:r>
              <a:rPr lang="en-US" dirty="0" smtClean="0"/>
              <a:t>An Image Blur Kernel</a:t>
            </a:r>
            <a:endParaRPr lang="en-US" dirty="0"/>
          </a:p>
        </p:txBody>
      </p:sp>
      <p:sp>
        <p:nvSpPr>
          <p:cNvPr id="4" name="Footer Placeholder 3"/>
          <p:cNvSpPr>
            <a:spLocks noGrp="1"/>
          </p:cNvSpPr>
          <p:nvPr>
            <p:ph type="ftr" idx="11"/>
          </p:nvPr>
        </p:nvSpPr>
        <p:spPr/>
        <p:txBody>
          <a:bodyPr/>
          <a:lstStyle/>
          <a:p>
            <a:pPr>
              <a:defRPr/>
            </a:pPr>
            <a:r>
              <a:rPr lang="de-DE" dirty="0" smtClean="0"/>
              <a:t>© David Kirk/NVIDIA and Wen-mei Hwu, 2007-2016     ECE408/CS483/ECE498al, University of Illinois, Urbana-Champaign</a:t>
            </a:r>
            <a:endParaRPr lang="en-US" dirty="0"/>
          </a:p>
        </p:txBody>
      </p:sp>
    </p:spTree>
    <p:extLst>
      <p:ext uri="{BB962C8B-B14F-4D97-AF65-F5344CB8AC3E}">
        <p14:creationId xmlns:p14="http://schemas.microsoft.com/office/powerpoint/2010/main" val="16793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2271177"/>
            <a:ext cx="228600" cy="228600"/>
          </a:xfrm>
          <a:prstGeom prst="rect">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828800" y="2271177"/>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061949" y="2271177"/>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600200" y="2499777"/>
            <a:ext cx="228600" cy="228600"/>
          </a:xfrm>
          <a:prstGeom prst="rect">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828800" y="2499777"/>
            <a:ext cx="228600" cy="228600"/>
          </a:xfrm>
          <a:prstGeom prst="rect">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061949" y="2499777"/>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600200" y="2718852"/>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828800" y="2718852"/>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061949" y="2718852"/>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600200" y="2937927"/>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828800" y="2937927"/>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061949" y="2937927"/>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600200" y="3166527"/>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828800" y="3166527"/>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061949" y="3166527"/>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600200" y="3385602"/>
            <a:ext cx="228600" cy="228600"/>
          </a:xfrm>
          <a:prstGeom prst="rect">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828800" y="3385602"/>
            <a:ext cx="228600" cy="228600"/>
          </a:xfrm>
          <a:prstGeom prst="rect">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061949" y="3385602"/>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286000" y="2271177"/>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500526" y="2266414"/>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733675" y="2266414"/>
            <a:ext cx="228600" cy="228600"/>
          </a:xfrm>
          <a:prstGeom prst="rect">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286000" y="2499777"/>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514600" y="2502158"/>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747749" y="2502158"/>
            <a:ext cx="228600" cy="228600"/>
          </a:xfrm>
          <a:prstGeom prst="rect">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286000" y="2718852"/>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514600" y="2721233"/>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747749" y="2721233"/>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2286000" y="2937927"/>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2514600" y="2937927"/>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747749" y="2937927"/>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286000" y="3166527"/>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514600" y="3166527"/>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2747749" y="3166527"/>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2286000" y="3385602"/>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2514600" y="3385602"/>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747749" y="3385602"/>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1600200" y="3609440"/>
            <a:ext cx="228600" cy="228600"/>
          </a:xfrm>
          <a:prstGeom prst="rect">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828800" y="3609440"/>
            <a:ext cx="228600" cy="228600"/>
          </a:xfrm>
          <a:prstGeom prst="rect">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2061949" y="3609440"/>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1600200" y="3838040"/>
            <a:ext cx="228600" cy="228600"/>
          </a:xfrm>
          <a:prstGeom prst="rect">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1828800" y="3838040"/>
            <a:ext cx="228600" cy="228600"/>
          </a:xfrm>
          <a:prstGeom prst="rect">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2061949" y="3838040"/>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1600200" y="4057115"/>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1828800" y="4057115"/>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2061949" y="4057115"/>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1600200" y="4276190"/>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828800" y="4276190"/>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2061949" y="4276190"/>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1600200" y="4504790"/>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1828800" y="4504790"/>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061949" y="4504790"/>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1600200" y="4723865"/>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1828800" y="4723865"/>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2061949" y="4723865"/>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2286000" y="3609440"/>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2514600" y="3609440"/>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2747749" y="3609440"/>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2286000" y="3838040"/>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2514600" y="3838040"/>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2747749" y="3838040"/>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2286000" y="4057115"/>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2514600" y="4057115"/>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2747749" y="4057115"/>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2286000" y="4276190"/>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2514600" y="4276190"/>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2747749" y="4276190"/>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286000" y="4504790"/>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2514600" y="4504790"/>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747749" y="4504790"/>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2286000" y="4723865"/>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2514600" y="4723865"/>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2747749" y="4723865"/>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2962275" y="2266414"/>
            <a:ext cx="228600" cy="228600"/>
          </a:xfrm>
          <a:prstGeom prst="rect">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3204949" y="2271177"/>
            <a:ext cx="228600" cy="228600"/>
          </a:xfrm>
          <a:prstGeom prst="rect">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3438098" y="2271177"/>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2976349" y="2502158"/>
            <a:ext cx="228600" cy="228600"/>
          </a:xfrm>
          <a:prstGeom prst="rect">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3204949" y="2499777"/>
            <a:ext cx="228600" cy="228600"/>
          </a:xfrm>
          <a:prstGeom prst="rect">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3438098" y="2499777"/>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976349" y="2721233"/>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3204949" y="2718852"/>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3438098" y="2718852"/>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976349" y="2937927"/>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3204949" y="2937927"/>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3438098" y="2937927"/>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976349" y="3166527"/>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3204949" y="3166527"/>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3438098" y="3166527"/>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2976349" y="3385602"/>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3204949" y="3385602"/>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3438098" y="3385602"/>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3662149" y="2271177"/>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3890749" y="2271177"/>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4123898" y="2271177"/>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3662149" y="2499777"/>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3890749" y="2499777"/>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4123898" y="2499777"/>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3662149" y="2718852"/>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3890749" y="2718852"/>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4123898" y="2718852"/>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3662149" y="2937927"/>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3890749" y="2937927"/>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4123898" y="2937927"/>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3662149" y="3166527"/>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3890749" y="3166527"/>
            <a:ext cx="228600" cy="228600"/>
          </a:xfrm>
          <a:prstGeom prst="rect">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4123898" y="3166527"/>
            <a:ext cx="228600" cy="228600"/>
          </a:xfrm>
          <a:prstGeom prst="rect">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3662149" y="3385602"/>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3890749" y="3385602"/>
            <a:ext cx="228600" cy="228600"/>
          </a:xfrm>
          <a:prstGeom prst="rect">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4123898" y="3385602"/>
            <a:ext cx="228600" cy="228600"/>
          </a:xfrm>
          <a:prstGeom prst="rect">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2971800" y="3609440"/>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3200400" y="3609440"/>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3433549" y="3609440"/>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2971800" y="3838040"/>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3200400" y="3838040"/>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a:off x="3433549" y="3838040"/>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a:off x="2971800" y="4057115"/>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3200400" y="4057115"/>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3433549" y="4057115"/>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2971800" y="4276190"/>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a:off x="3200400" y="4276190"/>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3433549" y="4276190"/>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a:off x="2971800" y="4504790"/>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a:off x="3200400" y="4504790"/>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3433549" y="4504790"/>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a:off x="2971800" y="4723865"/>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3200400" y="4723865"/>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a:off x="3433549" y="4723865"/>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3657600" y="3609440"/>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p:cNvSpPr/>
          <p:nvPr/>
        </p:nvSpPr>
        <p:spPr>
          <a:xfrm>
            <a:off x="3886200" y="3609440"/>
            <a:ext cx="228600" cy="228600"/>
          </a:xfrm>
          <a:prstGeom prst="rect">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p:nvSpPr>
        <p:spPr>
          <a:xfrm>
            <a:off x="4119349" y="3609440"/>
            <a:ext cx="228600" cy="228600"/>
          </a:xfrm>
          <a:prstGeom prst="rect">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3657600" y="3838040"/>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a:off x="3886200" y="3838040"/>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p:cNvSpPr/>
          <p:nvPr/>
        </p:nvSpPr>
        <p:spPr>
          <a:xfrm>
            <a:off x="4119349" y="3838040"/>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p:cNvSpPr/>
          <p:nvPr/>
        </p:nvSpPr>
        <p:spPr>
          <a:xfrm>
            <a:off x="3657600" y="4057115"/>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p:cNvSpPr/>
          <p:nvPr/>
        </p:nvSpPr>
        <p:spPr>
          <a:xfrm>
            <a:off x="3886200" y="4057115"/>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p:cNvSpPr/>
          <p:nvPr/>
        </p:nvSpPr>
        <p:spPr>
          <a:xfrm>
            <a:off x="4119349" y="4057115"/>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p:cNvSpPr/>
          <p:nvPr/>
        </p:nvSpPr>
        <p:spPr>
          <a:xfrm>
            <a:off x="3657600" y="4276190"/>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p:cNvSpPr/>
          <p:nvPr/>
        </p:nvSpPr>
        <p:spPr>
          <a:xfrm>
            <a:off x="3886200" y="4276190"/>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4119349" y="4276190"/>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3657600" y="4504790"/>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p:nvPr/>
        </p:nvSpPr>
        <p:spPr>
          <a:xfrm>
            <a:off x="3910653" y="4504790"/>
            <a:ext cx="228600" cy="228600"/>
          </a:xfrm>
          <a:prstGeom prst="rect">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p:nvSpPr>
        <p:spPr>
          <a:xfrm>
            <a:off x="4143802" y="4504790"/>
            <a:ext cx="228600" cy="228600"/>
          </a:xfrm>
          <a:prstGeom prst="rect">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p:cNvSpPr/>
          <p:nvPr/>
        </p:nvSpPr>
        <p:spPr>
          <a:xfrm>
            <a:off x="3657600" y="4723865"/>
            <a:ext cx="228600" cy="228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a:off x="3910653" y="4723865"/>
            <a:ext cx="228600" cy="228600"/>
          </a:xfrm>
          <a:prstGeom prst="rect">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p:cNvSpPr/>
          <p:nvPr/>
        </p:nvSpPr>
        <p:spPr>
          <a:xfrm>
            <a:off x="4143802" y="4723865"/>
            <a:ext cx="228600" cy="228600"/>
          </a:xfrm>
          <a:prstGeom prst="rect">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1390650" y="2042577"/>
            <a:ext cx="228600" cy="228600"/>
          </a:xfrm>
          <a:prstGeom prst="rect">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p:cNvSpPr/>
          <p:nvPr/>
        </p:nvSpPr>
        <p:spPr>
          <a:xfrm>
            <a:off x="1619250" y="2042577"/>
            <a:ext cx="228600" cy="228600"/>
          </a:xfrm>
          <a:prstGeom prst="rect">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p:cNvSpPr/>
          <p:nvPr/>
        </p:nvSpPr>
        <p:spPr>
          <a:xfrm>
            <a:off x="1852399" y="2042577"/>
            <a:ext cx="228600" cy="228600"/>
          </a:xfrm>
          <a:prstGeom prst="rect">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p:cNvSpPr/>
          <p:nvPr/>
        </p:nvSpPr>
        <p:spPr>
          <a:xfrm>
            <a:off x="1390650" y="2271177"/>
            <a:ext cx="228600" cy="228600"/>
          </a:xfrm>
          <a:prstGeom prst="rect">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p:cNvSpPr/>
          <p:nvPr/>
        </p:nvSpPr>
        <p:spPr>
          <a:xfrm>
            <a:off x="1619250" y="2271177"/>
            <a:ext cx="228600" cy="228600"/>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p:cNvSpPr/>
          <p:nvPr/>
        </p:nvSpPr>
        <p:spPr>
          <a:xfrm>
            <a:off x="1852399" y="2271177"/>
            <a:ext cx="228600" cy="228600"/>
          </a:xfrm>
          <a:prstGeom prst="rect">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p:cNvSpPr/>
          <p:nvPr/>
        </p:nvSpPr>
        <p:spPr>
          <a:xfrm>
            <a:off x="1390650" y="2490252"/>
            <a:ext cx="228600" cy="228600"/>
          </a:xfrm>
          <a:prstGeom prst="rect">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p:nvPr/>
        </p:nvSpPr>
        <p:spPr>
          <a:xfrm>
            <a:off x="1619250" y="2490252"/>
            <a:ext cx="228600" cy="228600"/>
          </a:xfrm>
          <a:prstGeom prst="rect">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p:cNvSpPr/>
          <p:nvPr/>
        </p:nvSpPr>
        <p:spPr>
          <a:xfrm>
            <a:off x="1852399" y="2490252"/>
            <a:ext cx="228600" cy="228600"/>
          </a:xfrm>
          <a:prstGeom prst="rect">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p:nvSpPr>
        <p:spPr>
          <a:xfrm>
            <a:off x="2744574" y="2042577"/>
            <a:ext cx="228600" cy="228600"/>
          </a:xfrm>
          <a:prstGeom prst="rect">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p:cNvSpPr/>
          <p:nvPr/>
        </p:nvSpPr>
        <p:spPr>
          <a:xfrm>
            <a:off x="2973174" y="2042577"/>
            <a:ext cx="228600" cy="228600"/>
          </a:xfrm>
          <a:prstGeom prst="rect">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p:cNvSpPr/>
          <p:nvPr/>
        </p:nvSpPr>
        <p:spPr>
          <a:xfrm>
            <a:off x="3206323" y="2042577"/>
            <a:ext cx="228600" cy="228600"/>
          </a:xfrm>
          <a:prstGeom prst="rect">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p:cNvSpPr/>
          <p:nvPr/>
        </p:nvSpPr>
        <p:spPr>
          <a:xfrm>
            <a:off x="2744574" y="2271177"/>
            <a:ext cx="228600" cy="228600"/>
          </a:xfrm>
          <a:prstGeom prst="rect">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p:nvPr/>
        </p:nvSpPr>
        <p:spPr>
          <a:xfrm>
            <a:off x="2973174" y="2271177"/>
            <a:ext cx="228600" cy="228600"/>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p:cNvSpPr/>
          <p:nvPr/>
        </p:nvSpPr>
        <p:spPr>
          <a:xfrm>
            <a:off x="3206323" y="2271177"/>
            <a:ext cx="228600" cy="228600"/>
          </a:xfrm>
          <a:prstGeom prst="rect">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p:cNvSpPr/>
          <p:nvPr/>
        </p:nvSpPr>
        <p:spPr>
          <a:xfrm>
            <a:off x="2744574" y="2490252"/>
            <a:ext cx="228600" cy="228600"/>
          </a:xfrm>
          <a:prstGeom prst="rect">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p:cNvSpPr/>
          <p:nvPr/>
        </p:nvSpPr>
        <p:spPr>
          <a:xfrm>
            <a:off x="2973174" y="2490252"/>
            <a:ext cx="228600" cy="228600"/>
          </a:xfrm>
          <a:prstGeom prst="rect">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p:cNvSpPr/>
          <p:nvPr/>
        </p:nvSpPr>
        <p:spPr>
          <a:xfrm>
            <a:off x="3206323" y="2490252"/>
            <a:ext cx="228600" cy="228600"/>
          </a:xfrm>
          <a:prstGeom prst="rect">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p:cNvSpPr/>
          <p:nvPr/>
        </p:nvSpPr>
        <p:spPr>
          <a:xfrm>
            <a:off x="3872553" y="4485740"/>
            <a:ext cx="228600" cy="228600"/>
          </a:xfrm>
          <a:prstGeom prst="rect">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p:cNvSpPr/>
          <p:nvPr/>
        </p:nvSpPr>
        <p:spPr>
          <a:xfrm>
            <a:off x="4101153" y="4485740"/>
            <a:ext cx="228600" cy="228600"/>
          </a:xfrm>
          <a:prstGeom prst="rect">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p:cNvSpPr/>
          <p:nvPr/>
        </p:nvSpPr>
        <p:spPr>
          <a:xfrm>
            <a:off x="4334302" y="4485740"/>
            <a:ext cx="228600" cy="228600"/>
          </a:xfrm>
          <a:prstGeom prst="rect">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p:cNvSpPr/>
          <p:nvPr/>
        </p:nvSpPr>
        <p:spPr>
          <a:xfrm>
            <a:off x="3872553" y="4714340"/>
            <a:ext cx="228600" cy="228600"/>
          </a:xfrm>
          <a:prstGeom prst="rect">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a:off x="4101153" y="4714340"/>
            <a:ext cx="228600" cy="228600"/>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p:cNvSpPr/>
          <p:nvPr/>
        </p:nvSpPr>
        <p:spPr>
          <a:xfrm>
            <a:off x="4334302" y="4714340"/>
            <a:ext cx="228600" cy="228600"/>
          </a:xfrm>
          <a:prstGeom prst="rect">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p:cNvSpPr/>
          <p:nvPr/>
        </p:nvSpPr>
        <p:spPr>
          <a:xfrm>
            <a:off x="3872553" y="4933415"/>
            <a:ext cx="228600" cy="228600"/>
          </a:xfrm>
          <a:prstGeom prst="rect">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p:cNvSpPr/>
          <p:nvPr/>
        </p:nvSpPr>
        <p:spPr>
          <a:xfrm>
            <a:off x="4101153" y="4933415"/>
            <a:ext cx="228600" cy="228600"/>
          </a:xfrm>
          <a:prstGeom prst="rect">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p:cNvSpPr/>
          <p:nvPr/>
        </p:nvSpPr>
        <p:spPr>
          <a:xfrm>
            <a:off x="4334302" y="4933415"/>
            <a:ext cx="228600" cy="228600"/>
          </a:xfrm>
          <a:prstGeom prst="rect">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p:cNvSpPr/>
          <p:nvPr/>
        </p:nvSpPr>
        <p:spPr>
          <a:xfrm>
            <a:off x="3877102" y="3157003"/>
            <a:ext cx="228600" cy="228600"/>
          </a:xfrm>
          <a:prstGeom prst="rect">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p:cNvSpPr/>
          <p:nvPr/>
        </p:nvSpPr>
        <p:spPr>
          <a:xfrm>
            <a:off x="4105702" y="3157003"/>
            <a:ext cx="228600" cy="228600"/>
          </a:xfrm>
          <a:prstGeom prst="rect">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p:cNvSpPr/>
          <p:nvPr/>
        </p:nvSpPr>
        <p:spPr>
          <a:xfrm>
            <a:off x="4338851" y="3157003"/>
            <a:ext cx="228600" cy="228600"/>
          </a:xfrm>
          <a:prstGeom prst="rect">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p:cNvSpPr/>
          <p:nvPr/>
        </p:nvSpPr>
        <p:spPr>
          <a:xfrm>
            <a:off x="3877102" y="3385603"/>
            <a:ext cx="228600" cy="228600"/>
          </a:xfrm>
          <a:prstGeom prst="rect">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p:cNvSpPr/>
          <p:nvPr/>
        </p:nvSpPr>
        <p:spPr>
          <a:xfrm>
            <a:off x="4105702" y="3385603"/>
            <a:ext cx="228600" cy="228600"/>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p:cNvSpPr/>
          <p:nvPr/>
        </p:nvSpPr>
        <p:spPr>
          <a:xfrm>
            <a:off x="4338851" y="3385603"/>
            <a:ext cx="228600" cy="228600"/>
          </a:xfrm>
          <a:prstGeom prst="rect">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p:cNvSpPr/>
          <p:nvPr/>
        </p:nvSpPr>
        <p:spPr>
          <a:xfrm>
            <a:off x="3877102" y="3604678"/>
            <a:ext cx="228600" cy="228600"/>
          </a:xfrm>
          <a:prstGeom prst="rect">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p:cNvSpPr/>
          <p:nvPr/>
        </p:nvSpPr>
        <p:spPr>
          <a:xfrm>
            <a:off x="4105702" y="3604678"/>
            <a:ext cx="228600" cy="228600"/>
          </a:xfrm>
          <a:prstGeom prst="rect">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p:cNvSpPr/>
          <p:nvPr/>
        </p:nvSpPr>
        <p:spPr>
          <a:xfrm>
            <a:off x="4338851" y="3604678"/>
            <a:ext cx="228600" cy="228600"/>
          </a:xfrm>
          <a:prstGeom prst="rect">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p:cNvSpPr/>
          <p:nvPr/>
        </p:nvSpPr>
        <p:spPr>
          <a:xfrm>
            <a:off x="1377950" y="3383221"/>
            <a:ext cx="228600" cy="228600"/>
          </a:xfrm>
          <a:prstGeom prst="rect">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p:cNvSpPr/>
          <p:nvPr/>
        </p:nvSpPr>
        <p:spPr>
          <a:xfrm>
            <a:off x="1606550" y="3383221"/>
            <a:ext cx="228600" cy="228600"/>
          </a:xfrm>
          <a:prstGeom prst="rect">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p:cNvSpPr/>
          <p:nvPr/>
        </p:nvSpPr>
        <p:spPr>
          <a:xfrm>
            <a:off x="1839699" y="3383221"/>
            <a:ext cx="228600" cy="228600"/>
          </a:xfrm>
          <a:prstGeom prst="rect">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p:cNvSpPr/>
          <p:nvPr/>
        </p:nvSpPr>
        <p:spPr>
          <a:xfrm>
            <a:off x="1377950" y="3611821"/>
            <a:ext cx="228600" cy="228600"/>
          </a:xfrm>
          <a:prstGeom prst="rect">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p:cNvSpPr/>
          <p:nvPr/>
        </p:nvSpPr>
        <p:spPr>
          <a:xfrm>
            <a:off x="1606550" y="3611821"/>
            <a:ext cx="228600" cy="228600"/>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p:cNvSpPr/>
          <p:nvPr/>
        </p:nvSpPr>
        <p:spPr>
          <a:xfrm>
            <a:off x="1839699" y="3611821"/>
            <a:ext cx="228600" cy="228600"/>
          </a:xfrm>
          <a:prstGeom prst="rect">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p:cNvSpPr/>
          <p:nvPr/>
        </p:nvSpPr>
        <p:spPr>
          <a:xfrm>
            <a:off x="1377950" y="3830896"/>
            <a:ext cx="228600" cy="228600"/>
          </a:xfrm>
          <a:prstGeom prst="rect">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p:cNvSpPr/>
          <p:nvPr/>
        </p:nvSpPr>
        <p:spPr>
          <a:xfrm>
            <a:off x="1606550" y="3830896"/>
            <a:ext cx="228600" cy="228600"/>
          </a:xfrm>
          <a:prstGeom prst="rect">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p:cNvSpPr/>
          <p:nvPr/>
        </p:nvSpPr>
        <p:spPr>
          <a:xfrm>
            <a:off x="1839699" y="3830896"/>
            <a:ext cx="228600" cy="228600"/>
          </a:xfrm>
          <a:prstGeom prst="rect">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TextBox 190"/>
          <p:cNvSpPr txBox="1"/>
          <p:nvPr/>
        </p:nvSpPr>
        <p:spPr>
          <a:xfrm>
            <a:off x="1083988" y="2232839"/>
            <a:ext cx="301686" cy="369332"/>
          </a:xfrm>
          <a:prstGeom prst="rect">
            <a:avLst/>
          </a:prstGeom>
          <a:noFill/>
        </p:spPr>
        <p:txBody>
          <a:bodyPr wrap="none" rtlCol="0">
            <a:spAutoFit/>
          </a:bodyPr>
          <a:lstStyle/>
          <a:p>
            <a:r>
              <a:rPr lang="en-US" dirty="0" smtClean="0"/>
              <a:t>1</a:t>
            </a:r>
            <a:endParaRPr lang="en-US" dirty="0"/>
          </a:p>
        </p:txBody>
      </p:sp>
      <p:sp>
        <p:nvSpPr>
          <p:cNvPr id="192" name="TextBox 191"/>
          <p:cNvSpPr txBox="1"/>
          <p:nvPr/>
        </p:nvSpPr>
        <p:spPr>
          <a:xfrm>
            <a:off x="1082614" y="3574673"/>
            <a:ext cx="301686" cy="369332"/>
          </a:xfrm>
          <a:prstGeom prst="rect">
            <a:avLst/>
          </a:prstGeom>
          <a:noFill/>
        </p:spPr>
        <p:txBody>
          <a:bodyPr wrap="none" rtlCol="0">
            <a:spAutoFit/>
          </a:bodyPr>
          <a:lstStyle/>
          <a:p>
            <a:r>
              <a:rPr lang="en-US" dirty="0" smtClean="0"/>
              <a:t>2</a:t>
            </a:r>
            <a:endParaRPr lang="en-US" dirty="0"/>
          </a:p>
        </p:txBody>
      </p:sp>
      <p:sp>
        <p:nvSpPr>
          <p:cNvPr id="193" name="TextBox 192"/>
          <p:cNvSpPr txBox="1"/>
          <p:nvPr/>
        </p:nvSpPr>
        <p:spPr>
          <a:xfrm>
            <a:off x="2925458" y="1724838"/>
            <a:ext cx="301686" cy="369332"/>
          </a:xfrm>
          <a:prstGeom prst="rect">
            <a:avLst/>
          </a:prstGeom>
          <a:noFill/>
        </p:spPr>
        <p:txBody>
          <a:bodyPr wrap="none" rtlCol="0">
            <a:spAutoFit/>
          </a:bodyPr>
          <a:lstStyle/>
          <a:p>
            <a:r>
              <a:rPr lang="en-US" dirty="0" smtClean="0"/>
              <a:t>3</a:t>
            </a:r>
            <a:endParaRPr lang="en-US" dirty="0"/>
          </a:p>
        </p:txBody>
      </p:sp>
      <p:sp>
        <p:nvSpPr>
          <p:cNvPr id="194" name="TextBox 193"/>
          <p:cNvSpPr txBox="1"/>
          <p:nvPr/>
        </p:nvSpPr>
        <p:spPr>
          <a:xfrm>
            <a:off x="4549255" y="3305712"/>
            <a:ext cx="301686" cy="369332"/>
          </a:xfrm>
          <a:prstGeom prst="rect">
            <a:avLst/>
          </a:prstGeom>
          <a:noFill/>
        </p:spPr>
        <p:txBody>
          <a:bodyPr wrap="none" rtlCol="0">
            <a:spAutoFit/>
          </a:bodyPr>
          <a:lstStyle/>
          <a:p>
            <a:r>
              <a:rPr lang="en-US" dirty="0" smtClean="0"/>
              <a:t>4</a:t>
            </a:r>
            <a:endParaRPr lang="en-US" dirty="0"/>
          </a:p>
        </p:txBody>
      </p:sp>
      <p:sp>
        <p:nvSpPr>
          <p:cNvPr id="195" name="TextBox 194"/>
          <p:cNvSpPr txBox="1"/>
          <p:nvPr/>
        </p:nvSpPr>
        <p:spPr>
          <a:xfrm>
            <a:off x="4536096" y="4619090"/>
            <a:ext cx="301686" cy="369332"/>
          </a:xfrm>
          <a:prstGeom prst="rect">
            <a:avLst/>
          </a:prstGeom>
          <a:noFill/>
        </p:spPr>
        <p:txBody>
          <a:bodyPr wrap="none" rtlCol="0">
            <a:spAutoFit/>
          </a:bodyPr>
          <a:lstStyle/>
          <a:p>
            <a:r>
              <a:rPr lang="en-US" dirty="0" smtClean="0"/>
              <a:t>5</a:t>
            </a:r>
            <a:endParaRPr lang="en-US" dirty="0"/>
          </a:p>
        </p:txBody>
      </p:sp>
      <p:sp>
        <p:nvSpPr>
          <p:cNvPr id="198" name="Title 197"/>
          <p:cNvSpPr>
            <a:spLocks noGrp="1"/>
          </p:cNvSpPr>
          <p:nvPr>
            <p:ph type="title"/>
          </p:nvPr>
        </p:nvSpPr>
        <p:spPr/>
        <p:txBody>
          <a:bodyPr/>
          <a:lstStyle/>
          <a:p>
            <a:r>
              <a:rPr lang="en-US" i="1" dirty="0">
                <a:latin typeface="Times New Roman" panose="02020603050405020304" pitchFamily="18" charset="0"/>
                <a:ea typeface="Times New Roman" panose="02020603050405020304" pitchFamily="18" charset="0"/>
              </a:rPr>
              <a:t>Handling boundary conditions for pixels near the edges of the </a:t>
            </a:r>
            <a:r>
              <a:rPr lang="en-US" i="1" dirty="0" smtClean="0">
                <a:latin typeface="Times New Roman" panose="02020603050405020304" pitchFamily="18" charset="0"/>
                <a:ea typeface="Times New Roman" panose="02020603050405020304" pitchFamily="18" charset="0"/>
              </a:rPr>
              <a:t>image</a:t>
            </a:r>
            <a:endParaRPr lang="en-US" dirty="0"/>
          </a:p>
        </p:txBody>
      </p:sp>
      <p:sp>
        <p:nvSpPr>
          <p:cNvPr id="197" name="Footer Placeholder 196"/>
          <p:cNvSpPr>
            <a:spLocks noGrp="1"/>
          </p:cNvSpPr>
          <p:nvPr>
            <p:ph type="ftr" idx="11"/>
          </p:nvPr>
        </p:nvSpPr>
        <p:spPr/>
        <p:txBody>
          <a:bodyPr/>
          <a:lstStyle/>
          <a:p>
            <a:pPr>
              <a:defRPr/>
            </a:pPr>
            <a:r>
              <a:rPr lang="de-DE" smtClean="0"/>
              <a:t>© David Kirk/NVIDIA and Wen-mei Hwu, 2007-2016     ECE408/CS483/ECE498al, University of Illinois, Urbana-Champaign</a:t>
            </a:r>
            <a:endParaRPr lang="en-US"/>
          </a:p>
        </p:txBody>
      </p:sp>
    </p:spTree>
    <p:extLst>
      <p:ext uri="{BB962C8B-B14F-4D97-AF65-F5344CB8AC3E}">
        <p14:creationId xmlns:p14="http://schemas.microsoft.com/office/powerpoint/2010/main" val="537663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914400" y="152400"/>
            <a:ext cx="7391400" cy="1006475"/>
          </a:xfrm>
        </p:spPr>
        <p:txBody>
          <a:bodyPr/>
          <a:lstStyle/>
          <a:p>
            <a:pPr eaLnBrk="1" hangingPunct="1"/>
            <a:r>
              <a:rPr lang="en-US" altLang="zh-TW" sz="3600" dirty="0" smtClean="0">
                <a:ea typeface="PMingLiU" pitchFamily="18" charset="-120"/>
              </a:rPr>
              <a:t>CUDA Thread Block (review)</a:t>
            </a:r>
          </a:p>
        </p:txBody>
      </p:sp>
      <p:sp>
        <p:nvSpPr>
          <p:cNvPr id="27651" name="Rectangle 3"/>
          <p:cNvSpPr>
            <a:spLocks noGrp="1" noChangeArrowheads="1"/>
          </p:cNvSpPr>
          <p:nvPr>
            <p:ph type="body" sz="half" idx="1"/>
          </p:nvPr>
        </p:nvSpPr>
        <p:spPr>
          <a:xfrm>
            <a:off x="457200" y="1219200"/>
            <a:ext cx="5751513" cy="5181600"/>
          </a:xfrm>
        </p:spPr>
        <p:txBody>
          <a:bodyPr/>
          <a:lstStyle/>
          <a:p>
            <a:pPr marL="457200" indent="-457200" eaLnBrk="1" hangingPunct="1">
              <a:lnSpc>
                <a:spcPct val="90000"/>
              </a:lnSpc>
            </a:pPr>
            <a:r>
              <a:rPr lang="en-US" altLang="zh-TW" sz="2000" dirty="0" smtClean="0">
                <a:ea typeface="PMingLiU" pitchFamily="18" charset="-120"/>
              </a:rPr>
              <a:t>All threads in a block execute the same kernel program (SPMD)</a:t>
            </a:r>
          </a:p>
          <a:p>
            <a:pPr marL="457200" indent="-457200" eaLnBrk="1" hangingPunct="1">
              <a:lnSpc>
                <a:spcPct val="90000"/>
              </a:lnSpc>
            </a:pPr>
            <a:r>
              <a:rPr lang="en-US" altLang="zh-TW" sz="2000" dirty="0" smtClean="0">
                <a:ea typeface="PMingLiU" pitchFamily="18" charset="-120"/>
              </a:rPr>
              <a:t>Programmer declares block:</a:t>
            </a:r>
          </a:p>
          <a:p>
            <a:pPr marL="974725" lvl="1" indent="-403225" eaLnBrk="1" hangingPunct="1">
              <a:lnSpc>
                <a:spcPct val="90000"/>
              </a:lnSpc>
            </a:pPr>
            <a:r>
              <a:rPr lang="en-US" altLang="zh-TW" sz="1800" dirty="0" smtClean="0">
                <a:ea typeface="PMingLiU" pitchFamily="18" charset="-120"/>
              </a:rPr>
              <a:t>Block size 1 to </a:t>
            </a:r>
            <a:r>
              <a:rPr lang="en-US" altLang="zh-TW" sz="1800" b="1" dirty="0" smtClean="0">
                <a:ea typeface="PMingLiU" pitchFamily="18" charset="-120"/>
              </a:rPr>
              <a:t>1024</a:t>
            </a:r>
            <a:r>
              <a:rPr lang="en-US" altLang="zh-TW" sz="1800" dirty="0" smtClean="0">
                <a:ea typeface="PMingLiU" pitchFamily="18" charset="-120"/>
              </a:rPr>
              <a:t> concurrent threads</a:t>
            </a:r>
          </a:p>
          <a:p>
            <a:pPr marL="974725" lvl="1" indent="-403225" eaLnBrk="1" hangingPunct="1">
              <a:lnSpc>
                <a:spcPct val="90000"/>
              </a:lnSpc>
            </a:pPr>
            <a:r>
              <a:rPr lang="en-US" altLang="zh-TW" sz="1800" dirty="0" smtClean="0">
                <a:ea typeface="PMingLiU" pitchFamily="18" charset="-120"/>
              </a:rPr>
              <a:t>Block shape 1D, 2D, or 3D</a:t>
            </a:r>
          </a:p>
          <a:p>
            <a:pPr marL="457200" indent="-457200" eaLnBrk="1" hangingPunct="1">
              <a:lnSpc>
                <a:spcPct val="90000"/>
              </a:lnSpc>
            </a:pPr>
            <a:r>
              <a:rPr lang="en-US" altLang="zh-TW" sz="2000" dirty="0" smtClean="0">
                <a:ea typeface="PMingLiU" pitchFamily="18" charset="-120"/>
              </a:rPr>
              <a:t>Threads have </a:t>
            </a:r>
            <a:r>
              <a:rPr lang="en-US" altLang="zh-TW" sz="2000" dirty="0" smtClean="0">
                <a:solidFill>
                  <a:schemeClr val="accent2"/>
                </a:solidFill>
                <a:ea typeface="PMingLiU" pitchFamily="18" charset="-120"/>
              </a:rPr>
              <a:t>thread index</a:t>
            </a:r>
            <a:r>
              <a:rPr lang="en-US" altLang="zh-TW" sz="2000" dirty="0" smtClean="0">
                <a:ea typeface="PMingLiU" pitchFamily="18" charset="-120"/>
              </a:rPr>
              <a:t> numbers within block</a:t>
            </a:r>
          </a:p>
          <a:p>
            <a:pPr marL="974725" lvl="1" indent="-403225" eaLnBrk="1" hangingPunct="1">
              <a:lnSpc>
                <a:spcPct val="90000"/>
              </a:lnSpc>
            </a:pPr>
            <a:r>
              <a:rPr lang="en-US" altLang="zh-TW" sz="1800" dirty="0" smtClean="0">
                <a:ea typeface="PMingLiU" pitchFamily="18" charset="-120"/>
              </a:rPr>
              <a:t>Kernel code uses </a:t>
            </a:r>
            <a:r>
              <a:rPr lang="en-US" altLang="zh-TW" sz="1800" dirty="0" smtClean="0">
                <a:solidFill>
                  <a:schemeClr val="accent2"/>
                </a:solidFill>
                <a:ea typeface="PMingLiU" pitchFamily="18" charset="-120"/>
              </a:rPr>
              <a:t>thread index and block index</a:t>
            </a:r>
            <a:r>
              <a:rPr lang="en-US" altLang="zh-TW" sz="1800" dirty="0" smtClean="0">
                <a:ea typeface="PMingLiU" pitchFamily="18" charset="-120"/>
              </a:rPr>
              <a:t> to select work and address shared data</a:t>
            </a:r>
          </a:p>
          <a:p>
            <a:pPr marL="457200" indent="-457200" eaLnBrk="1" hangingPunct="1">
              <a:lnSpc>
                <a:spcPct val="90000"/>
              </a:lnSpc>
            </a:pPr>
            <a:r>
              <a:rPr lang="en-US" altLang="zh-TW" sz="2000" dirty="0" smtClean="0">
                <a:ea typeface="PMingLiU" pitchFamily="18" charset="-120"/>
              </a:rPr>
              <a:t>Threads in the same block share data and synchronize while doing their share of the work</a:t>
            </a:r>
          </a:p>
          <a:p>
            <a:pPr marL="457200" indent="-457200" eaLnBrk="1" hangingPunct="1">
              <a:lnSpc>
                <a:spcPct val="90000"/>
              </a:lnSpc>
            </a:pPr>
            <a:r>
              <a:rPr lang="en-US" altLang="zh-TW" sz="2000" dirty="0" smtClean="0">
                <a:ea typeface="PMingLiU" pitchFamily="18" charset="-120"/>
              </a:rPr>
              <a:t>Threads in different blocks cannot cooperate</a:t>
            </a:r>
          </a:p>
          <a:p>
            <a:pPr marL="974725" lvl="1" indent="-403225" eaLnBrk="1" hangingPunct="1">
              <a:lnSpc>
                <a:spcPct val="90000"/>
              </a:lnSpc>
            </a:pPr>
            <a:r>
              <a:rPr lang="en-US" altLang="zh-TW" sz="1800" dirty="0" smtClean="0">
                <a:ea typeface="PMingLiU" pitchFamily="18" charset="-120"/>
              </a:rPr>
              <a:t>Each block can execute in any order relative to other blocks!</a:t>
            </a:r>
          </a:p>
        </p:txBody>
      </p:sp>
      <p:sp>
        <p:nvSpPr>
          <p:cNvPr id="27652" name="Text Box 4"/>
          <p:cNvSpPr txBox="1">
            <a:spLocks noChangeArrowheads="1"/>
          </p:cNvSpPr>
          <p:nvPr/>
        </p:nvSpPr>
        <p:spPr bwMode="auto">
          <a:xfrm>
            <a:off x="6062663" y="1676400"/>
            <a:ext cx="308133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lgn="ctr">
                <a:solidFill>
                  <a:srgbClr val="000000"/>
                </a:solidFill>
                <a:miter lim="800000"/>
                <a:headEnd/>
                <a:tailEnd/>
              </a14:hiddenLine>
            </a:ext>
          </a:extLst>
        </p:spPr>
        <p:txBody>
          <a:bodyPr wrap="none">
            <a:spAutoFit/>
          </a:bodyPr>
          <a:lstStyle>
            <a:lvl1pPr eaLnBrk="0" hangingPunct="0">
              <a:defRPr sz="2400">
                <a:solidFill>
                  <a:schemeClr val="tx1"/>
                </a:solidFill>
                <a:latin typeface="Palatino" pitchFamily="18" charset="0"/>
              </a:defRPr>
            </a:lvl1pPr>
            <a:lvl2pPr marL="742950" indent="-285750" eaLnBrk="0" hangingPunct="0">
              <a:defRPr sz="2400">
                <a:solidFill>
                  <a:schemeClr val="tx1"/>
                </a:solidFill>
                <a:latin typeface="Palatino" pitchFamily="18" charset="0"/>
              </a:defRPr>
            </a:lvl2pPr>
            <a:lvl3pPr marL="1143000" indent="-228600" eaLnBrk="0" hangingPunct="0">
              <a:defRPr sz="2400">
                <a:solidFill>
                  <a:schemeClr val="tx1"/>
                </a:solidFill>
                <a:latin typeface="Palatino" pitchFamily="18" charset="0"/>
              </a:defRPr>
            </a:lvl3pPr>
            <a:lvl4pPr marL="1600200" indent="-228600" eaLnBrk="0" hangingPunct="0">
              <a:defRPr sz="2400">
                <a:solidFill>
                  <a:schemeClr val="tx1"/>
                </a:solidFill>
                <a:latin typeface="Palatino" pitchFamily="18" charset="0"/>
              </a:defRPr>
            </a:lvl4pPr>
            <a:lvl5pPr marL="2057400" indent="-228600" eaLnBrk="0" hangingPunct="0">
              <a:defRPr sz="2400">
                <a:solidFill>
                  <a:schemeClr val="tx1"/>
                </a:solidFill>
                <a:latin typeface="Palatino" pitchFamily="18" charset="0"/>
              </a:defRPr>
            </a:lvl5pPr>
            <a:lvl6pPr marL="2514600" indent="-228600" eaLnBrk="0" fontAlgn="base" hangingPunct="0">
              <a:spcBef>
                <a:spcPct val="0"/>
              </a:spcBef>
              <a:spcAft>
                <a:spcPct val="0"/>
              </a:spcAft>
              <a:defRPr sz="2400">
                <a:solidFill>
                  <a:schemeClr val="tx1"/>
                </a:solidFill>
                <a:latin typeface="Palatino" pitchFamily="18" charset="0"/>
              </a:defRPr>
            </a:lvl6pPr>
            <a:lvl7pPr marL="2971800" indent="-228600" eaLnBrk="0" fontAlgn="base" hangingPunct="0">
              <a:spcBef>
                <a:spcPct val="0"/>
              </a:spcBef>
              <a:spcAft>
                <a:spcPct val="0"/>
              </a:spcAft>
              <a:defRPr sz="2400">
                <a:solidFill>
                  <a:schemeClr val="tx1"/>
                </a:solidFill>
                <a:latin typeface="Palatino" pitchFamily="18" charset="0"/>
              </a:defRPr>
            </a:lvl7pPr>
            <a:lvl8pPr marL="3429000" indent="-228600" eaLnBrk="0" fontAlgn="base" hangingPunct="0">
              <a:spcBef>
                <a:spcPct val="0"/>
              </a:spcBef>
              <a:spcAft>
                <a:spcPct val="0"/>
              </a:spcAft>
              <a:defRPr sz="2400">
                <a:solidFill>
                  <a:schemeClr val="tx1"/>
                </a:solidFill>
                <a:latin typeface="Palatino" pitchFamily="18" charset="0"/>
              </a:defRPr>
            </a:lvl8pPr>
            <a:lvl9pPr marL="3886200" indent="-228600" eaLnBrk="0" fontAlgn="base" hangingPunct="0">
              <a:spcBef>
                <a:spcPct val="0"/>
              </a:spcBef>
              <a:spcAft>
                <a:spcPct val="0"/>
              </a:spcAft>
              <a:defRPr sz="2400">
                <a:solidFill>
                  <a:schemeClr val="tx1"/>
                </a:solidFill>
                <a:latin typeface="Palatino" pitchFamily="18" charset="0"/>
              </a:defRPr>
            </a:lvl9pPr>
          </a:lstStyle>
          <a:p>
            <a:pPr algn="ctr" eaLnBrk="1" hangingPunct="1"/>
            <a:r>
              <a:rPr lang="en-US" altLang="zh-TW" b="1">
                <a:latin typeface="Arial" pitchFamily="34" charset="0"/>
                <a:ea typeface="PMingLiU" pitchFamily="18" charset="-120"/>
              </a:rPr>
              <a:t>CUDA Thread Block</a:t>
            </a:r>
          </a:p>
        </p:txBody>
      </p:sp>
      <p:sp>
        <p:nvSpPr>
          <p:cNvPr id="27653" name="Text Box 5"/>
          <p:cNvSpPr txBox="1">
            <a:spLocks noChangeArrowheads="1"/>
          </p:cNvSpPr>
          <p:nvPr/>
        </p:nvSpPr>
        <p:spPr bwMode="auto">
          <a:xfrm>
            <a:off x="6215063" y="2316163"/>
            <a:ext cx="2754312" cy="2928937"/>
          </a:xfrm>
          <a:prstGeom prst="rect">
            <a:avLst/>
          </a:prstGeom>
          <a:noFill/>
          <a:ln w="28575">
            <a:solidFill>
              <a:srgbClr val="00CC00"/>
            </a:solidFill>
            <a:miter lim="800000"/>
            <a:headEnd/>
            <a:tailEnd/>
          </a:ln>
          <a:extLst>
            <a:ext uri="{909E8E84-426E-40dd-AFC4-6F175D3DCCD1}">
              <a14:hiddenFill xmlns:a14="http://schemas.microsoft.com/office/drawing/2010/main" xmlns="">
                <a:solidFill>
                  <a:srgbClr val="FFFFFF"/>
                </a:solidFill>
              </a14:hiddenFill>
            </a:ext>
          </a:extLst>
        </p:spPr>
        <p:txBody>
          <a:bodyPr lIns="0" rIns="0"/>
          <a:lstStyle>
            <a:lvl1pPr eaLnBrk="0" hangingPunct="0">
              <a:defRPr sz="2400">
                <a:solidFill>
                  <a:schemeClr val="tx1"/>
                </a:solidFill>
                <a:latin typeface="Palatino" pitchFamily="18" charset="0"/>
              </a:defRPr>
            </a:lvl1pPr>
            <a:lvl2pPr marL="742950" indent="-285750" eaLnBrk="0" hangingPunct="0">
              <a:defRPr sz="2400">
                <a:solidFill>
                  <a:schemeClr val="tx1"/>
                </a:solidFill>
                <a:latin typeface="Palatino" pitchFamily="18" charset="0"/>
              </a:defRPr>
            </a:lvl2pPr>
            <a:lvl3pPr marL="1143000" indent="-228600" eaLnBrk="0" hangingPunct="0">
              <a:defRPr sz="2400">
                <a:solidFill>
                  <a:schemeClr val="tx1"/>
                </a:solidFill>
                <a:latin typeface="Palatino" pitchFamily="18" charset="0"/>
              </a:defRPr>
            </a:lvl3pPr>
            <a:lvl4pPr marL="1600200" indent="-228600" eaLnBrk="0" hangingPunct="0">
              <a:defRPr sz="2400">
                <a:solidFill>
                  <a:schemeClr val="tx1"/>
                </a:solidFill>
                <a:latin typeface="Palatino" pitchFamily="18" charset="0"/>
              </a:defRPr>
            </a:lvl4pPr>
            <a:lvl5pPr marL="2057400" indent="-228600" eaLnBrk="0" hangingPunct="0">
              <a:defRPr sz="2400">
                <a:solidFill>
                  <a:schemeClr val="tx1"/>
                </a:solidFill>
                <a:latin typeface="Palatino" pitchFamily="18" charset="0"/>
              </a:defRPr>
            </a:lvl5pPr>
            <a:lvl6pPr marL="2514600" indent="-228600" eaLnBrk="0" fontAlgn="base" hangingPunct="0">
              <a:spcBef>
                <a:spcPct val="0"/>
              </a:spcBef>
              <a:spcAft>
                <a:spcPct val="0"/>
              </a:spcAft>
              <a:defRPr sz="2400">
                <a:solidFill>
                  <a:schemeClr val="tx1"/>
                </a:solidFill>
                <a:latin typeface="Palatino" pitchFamily="18" charset="0"/>
              </a:defRPr>
            </a:lvl6pPr>
            <a:lvl7pPr marL="2971800" indent="-228600" eaLnBrk="0" fontAlgn="base" hangingPunct="0">
              <a:spcBef>
                <a:spcPct val="0"/>
              </a:spcBef>
              <a:spcAft>
                <a:spcPct val="0"/>
              </a:spcAft>
              <a:defRPr sz="2400">
                <a:solidFill>
                  <a:schemeClr val="tx1"/>
                </a:solidFill>
                <a:latin typeface="Palatino" pitchFamily="18" charset="0"/>
              </a:defRPr>
            </a:lvl7pPr>
            <a:lvl8pPr marL="3429000" indent="-228600" eaLnBrk="0" fontAlgn="base" hangingPunct="0">
              <a:spcBef>
                <a:spcPct val="0"/>
              </a:spcBef>
              <a:spcAft>
                <a:spcPct val="0"/>
              </a:spcAft>
              <a:defRPr sz="2400">
                <a:solidFill>
                  <a:schemeClr val="tx1"/>
                </a:solidFill>
                <a:latin typeface="Palatino" pitchFamily="18" charset="0"/>
              </a:defRPr>
            </a:lvl8pPr>
            <a:lvl9pPr marL="3886200" indent="-228600" eaLnBrk="0" fontAlgn="base" hangingPunct="0">
              <a:spcBef>
                <a:spcPct val="0"/>
              </a:spcBef>
              <a:spcAft>
                <a:spcPct val="0"/>
              </a:spcAft>
              <a:defRPr sz="2400">
                <a:solidFill>
                  <a:schemeClr val="tx1"/>
                </a:solidFill>
                <a:latin typeface="Palatino" pitchFamily="18" charset="0"/>
              </a:defRPr>
            </a:lvl9pPr>
          </a:lstStyle>
          <a:p>
            <a:pPr algn="ctr" eaLnBrk="1" hangingPunct="1"/>
            <a:r>
              <a:rPr lang="en-US" altLang="zh-TW" sz="2000">
                <a:latin typeface="Tahoma" pitchFamily="34" charset="0"/>
                <a:ea typeface="PMingLiU" pitchFamily="18" charset="-120"/>
              </a:rPr>
              <a:t>Thread Id #:</a:t>
            </a:r>
            <a:br>
              <a:rPr lang="en-US" altLang="zh-TW" sz="2000">
                <a:latin typeface="Tahoma" pitchFamily="34" charset="0"/>
                <a:ea typeface="PMingLiU" pitchFamily="18" charset="-120"/>
              </a:rPr>
            </a:br>
            <a:r>
              <a:rPr lang="en-US" altLang="zh-TW" sz="2000">
                <a:latin typeface="Tahoma" pitchFamily="34" charset="0"/>
                <a:ea typeface="PMingLiU" pitchFamily="18" charset="-120"/>
              </a:rPr>
              <a:t>0 1 2 3 …          m   </a:t>
            </a:r>
            <a:endParaRPr lang="en-US" altLang="zh-TW" sz="2000">
              <a:latin typeface="Arial" pitchFamily="34" charset="0"/>
              <a:ea typeface="PMingLiU" pitchFamily="18" charset="-120"/>
            </a:endParaRPr>
          </a:p>
        </p:txBody>
      </p:sp>
      <p:grpSp>
        <p:nvGrpSpPr>
          <p:cNvPr id="27654" name="Group 6"/>
          <p:cNvGrpSpPr>
            <a:grpSpLocks/>
          </p:cNvGrpSpPr>
          <p:nvPr/>
        </p:nvGrpSpPr>
        <p:grpSpPr bwMode="auto">
          <a:xfrm>
            <a:off x="6472238" y="3046413"/>
            <a:ext cx="2238375" cy="1976437"/>
            <a:chOff x="1045" y="1780"/>
            <a:chExt cx="806" cy="773"/>
          </a:xfrm>
        </p:grpSpPr>
        <p:sp>
          <p:nvSpPr>
            <p:cNvPr id="27658" name="Freeform 7"/>
            <p:cNvSpPr>
              <a:spLocks/>
            </p:cNvSpPr>
            <p:nvPr/>
          </p:nvSpPr>
          <p:spPr bwMode="auto">
            <a:xfrm>
              <a:off x="1045" y="1780"/>
              <a:ext cx="147" cy="773"/>
            </a:xfrm>
            <a:custGeom>
              <a:avLst/>
              <a:gdLst>
                <a:gd name="T0" fmla="*/ 1 w 208"/>
                <a:gd name="T1" fmla="*/ 0 h 1536"/>
                <a:gd name="T2" fmla="*/ 2 w 208"/>
                <a:gd name="T3" fmla="*/ 1 h 1536"/>
                <a:gd name="T4" fmla="*/ 1 w 208"/>
                <a:gd name="T5" fmla="*/ 1 h 1536"/>
                <a:gd name="T6" fmla="*/ 1 w 208"/>
                <a:gd name="T7" fmla="*/ 1 h 1536"/>
                <a:gd name="T8" fmla="*/ 1 w 208"/>
                <a:gd name="T9" fmla="*/ 1 h 1536"/>
                <a:gd name="T10" fmla="*/ 1 w 208"/>
                <a:gd name="T11" fmla="*/ 1 h 1536"/>
                <a:gd name="T12" fmla="*/ 1 w 208"/>
                <a:gd name="T13" fmla="*/ 1 h 1536"/>
                <a:gd name="T14" fmla="*/ 1 w 208"/>
                <a:gd name="T15" fmla="*/ 1 h 1536"/>
                <a:gd name="T16" fmla="*/ 1 w 208"/>
                <a:gd name="T17" fmla="*/ 1 h 1536"/>
                <a:gd name="T18" fmla="*/ 1 w 208"/>
                <a:gd name="T19" fmla="*/ 1 h 1536"/>
                <a:gd name="T20" fmla="*/ 1 w 208"/>
                <a:gd name="T21" fmla="*/ 1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25400">
              <a:solidFill>
                <a:schemeClr val="tx1"/>
              </a:solidFill>
              <a:round/>
              <a:headEnd type="none" w="med" len="med"/>
              <a:tailEnd type="triangle" w="med" len="lg"/>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7659" name="Freeform 8"/>
            <p:cNvSpPr>
              <a:spLocks/>
            </p:cNvSpPr>
            <p:nvPr/>
          </p:nvSpPr>
          <p:spPr bwMode="auto">
            <a:xfrm>
              <a:off x="1116" y="1780"/>
              <a:ext cx="147" cy="773"/>
            </a:xfrm>
            <a:custGeom>
              <a:avLst/>
              <a:gdLst>
                <a:gd name="T0" fmla="*/ 1 w 208"/>
                <a:gd name="T1" fmla="*/ 0 h 1536"/>
                <a:gd name="T2" fmla="*/ 2 w 208"/>
                <a:gd name="T3" fmla="*/ 1 h 1536"/>
                <a:gd name="T4" fmla="*/ 1 w 208"/>
                <a:gd name="T5" fmla="*/ 1 h 1536"/>
                <a:gd name="T6" fmla="*/ 1 w 208"/>
                <a:gd name="T7" fmla="*/ 1 h 1536"/>
                <a:gd name="T8" fmla="*/ 1 w 208"/>
                <a:gd name="T9" fmla="*/ 1 h 1536"/>
                <a:gd name="T10" fmla="*/ 1 w 208"/>
                <a:gd name="T11" fmla="*/ 1 h 1536"/>
                <a:gd name="T12" fmla="*/ 1 w 208"/>
                <a:gd name="T13" fmla="*/ 1 h 1536"/>
                <a:gd name="T14" fmla="*/ 1 w 208"/>
                <a:gd name="T15" fmla="*/ 1 h 1536"/>
                <a:gd name="T16" fmla="*/ 1 w 208"/>
                <a:gd name="T17" fmla="*/ 1 h 1536"/>
                <a:gd name="T18" fmla="*/ 1 w 208"/>
                <a:gd name="T19" fmla="*/ 1 h 1536"/>
                <a:gd name="T20" fmla="*/ 1 w 208"/>
                <a:gd name="T21" fmla="*/ 1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25400">
              <a:solidFill>
                <a:schemeClr val="tx1"/>
              </a:solidFill>
              <a:round/>
              <a:headEnd type="none" w="med" len="med"/>
              <a:tailEnd type="triangle" w="med" len="lg"/>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7660" name="Freeform 9"/>
            <p:cNvSpPr>
              <a:spLocks/>
            </p:cNvSpPr>
            <p:nvPr/>
          </p:nvSpPr>
          <p:spPr bwMode="auto">
            <a:xfrm>
              <a:off x="1181" y="1780"/>
              <a:ext cx="147" cy="773"/>
            </a:xfrm>
            <a:custGeom>
              <a:avLst/>
              <a:gdLst>
                <a:gd name="T0" fmla="*/ 1 w 208"/>
                <a:gd name="T1" fmla="*/ 0 h 1536"/>
                <a:gd name="T2" fmla="*/ 2 w 208"/>
                <a:gd name="T3" fmla="*/ 1 h 1536"/>
                <a:gd name="T4" fmla="*/ 1 w 208"/>
                <a:gd name="T5" fmla="*/ 1 h 1536"/>
                <a:gd name="T6" fmla="*/ 1 w 208"/>
                <a:gd name="T7" fmla="*/ 1 h 1536"/>
                <a:gd name="T8" fmla="*/ 1 w 208"/>
                <a:gd name="T9" fmla="*/ 1 h 1536"/>
                <a:gd name="T10" fmla="*/ 1 w 208"/>
                <a:gd name="T11" fmla="*/ 1 h 1536"/>
                <a:gd name="T12" fmla="*/ 1 w 208"/>
                <a:gd name="T13" fmla="*/ 1 h 1536"/>
                <a:gd name="T14" fmla="*/ 1 w 208"/>
                <a:gd name="T15" fmla="*/ 1 h 1536"/>
                <a:gd name="T16" fmla="*/ 1 w 208"/>
                <a:gd name="T17" fmla="*/ 1 h 1536"/>
                <a:gd name="T18" fmla="*/ 1 w 208"/>
                <a:gd name="T19" fmla="*/ 1 h 1536"/>
                <a:gd name="T20" fmla="*/ 1 w 208"/>
                <a:gd name="T21" fmla="*/ 1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25400">
              <a:solidFill>
                <a:schemeClr val="tx1"/>
              </a:solidFill>
              <a:round/>
              <a:headEnd type="none" w="med" len="med"/>
              <a:tailEnd type="triangle" w="med" len="lg"/>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7661" name="Freeform 10"/>
            <p:cNvSpPr>
              <a:spLocks/>
            </p:cNvSpPr>
            <p:nvPr/>
          </p:nvSpPr>
          <p:spPr bwMode="auto">
            <a:xfrm>
              <a:off x="1247" y="1780"/>
              <a:ext cx="147" cy="773"/>
            </a:xfrm>
            <a:custGeom>
              <a:avLst/>
              <a:gdLst>
                <a:gd name="T0" fmla="*/ 1 w 208"/>
                <a:gd name="T1" fmla="*/ 0 h 1536"/>
                <a:gd name="T2" fmla="*/ 2 w 208"/>
                <a:gd name="T3" fmla="*/ 1 h 1536"/>
                <a:gd name="T4" fmla="*/ 1 w 208"/>
                <a:gd name="T5" fmla="*/ 1 h 1536"/>
                <a:gd name="T6" fmla="*/ 1 w 208"/>
                <a:gd name="T7" fmla="*/ 1 h 1536"/>
                <a:gd name="T8" fmla="*/ 1 w 208"/>
                <a:gd name="T9" fmla="*/ 1 h 1536"/>
                <a:gd name="T10" fmla="*/ 1 w 208"/>
                <a:gd name="T11" fmla="*/ 1 h 1536"/>
                <a:gd name="T12" fmla="*/ 1 w 208"/>
                <a:gd name="T13" fmla="*/ 1 h 1536"/>
                <a:gd name="T14" fmla="*/ 1 w 208"/>
                <a:gd name="T15" fmla="*/ 1 h 1536"/>
                <a:gd name="T16" fmla="*/ 1 w 208"/>
                <a:gd name="T17" fmla="*/ 1 h 1536"/>
                <a:gd name="T18" fmla="*/ 1 w 208"/>
                <a:gd name="T19" fmla="*/ 1 h 1536"/>
                <a:gd name="T20" fmla="*/ 1 w 208"/>
                <a:gd name="T21" fmla="*/ 1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25400">
              <a:solidFill>
                <a:schemeClr val="tx1"/>
              </a:solidFill>
              <a:round/>
              <a:headEnd type="none" w="med" len="med"/>
              <a:tailEnd type="triangle" w="med" len="lg"/>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7662" name="Freeform 11"/>
            <p:cNvSpPr>
              <a:spLocks/>
            </p:cNvSpPr>
            <p:nvPr/>
          </p:nvSpPr>
          <p:spPr bwMode="auto">
            <a:xfrm>
              <a:off x="1312" y="1780"/>
              <a:ext cx="146" cy="773"/>
            </a:xfrm>
            <a:custGeom>
              <a:avLst/>
              <a:gdLst>
                <a:gd name="T0" fmla="*/ 1 w 208"/>
                <a:gd name="T1" fmla="*/ 0 h 1536"/>
                <a:gd name="T2" fmla="*/ 2 w 208"/>
                <a:gd name="T3" fmla="*/ 1 h 1536"/>
                <a:gd name="T4" fmla="*/ 1 w 208"/>
                <a:gd name="T5" fmla="*/ 1 h 1536"/>
                <a:gd name="T6" fmla="*/ 1 w 208"/>
                <a:gd name="T7" fmla="*/ 1 h 1536"/>
                <a:gd name="T8" fmla="*/ 1 w 208"/>
                <a:gd name="T9" fmla="*/ 1 h 1536"/>
                <a:gd name="T10" fmla="*/ 1 w 208"/>
                <a:gd name="T11" fmla="*/ 1 h 1536"/>
                <a:gd name="T12" fmla="*/ 1 w 208"/>
                <a:gd name="T13" fmla="*/ 1 h 1536"/>
                <a:gd name="T14" fmla="*/ 1 w 208"/>
                <a:gd name="T15" fmla="*/ 1 h 1536"/>
                <a:gd name="T16" fmla="*/ 1 w 208"/>
                <a:gd name="T17" fmla="*/ 1 h 1536"/>
                <a:gd name="T18" fmla="*/ 1 w 208"/>
                <a:gd name="T19" fmla="*/ 1 h 1536"/>
                <a:gd name="T20" fmla="*/ 1 w 208"/>
                <a:gd name="T21" fmla="*/ 1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25400">
              <a:solidFill>
                <a:schemeClr val="tx1"/>
              </a:solidFill>
              <a:round/>
              <a:headEnd type="none" w="med" len="med"/>
              <a:tailEnd type="triangle" w="med" len="lg"/>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7663" name="Freeform 12"/>
            <p:cNvSpPr>
              <a:spLocks/>
            </p:cNvSpPr>
            <p:nvPr/>
          </p:nvSpPr>
          <p:spPr bwMode="auto">
            <a:xfrm>
              <a:off x="1378" y="1780"/>
              <a:ext cx="146" cy="773"/>
            </a:xfrm>
            <a:custGeom>
              <a:avLst/>
              <a:gdLst>
                <a:gd name="T0" fmla="*/ 1 w 208"/>
                <a:gd name="T1" fmla="*/ 0 h 1536"/>
                <a:gd name="T2" fmla="*/ 2 w 208"/>
                <a:gd name="T3" fmla="*/ 1 h 1536"/>
                <a:gd name="T4" fmla="*/ 1 w 208"/>
                <a:gd name="T5" fmla="*/ 1 h 1536"/>
                <a:gd name="T6" fmla="*/ 1 w 208"/>
                <a:gd name="T7" fmla="*/ 1 h 1536"/>
                <a:gd name="T8" fmla="*/ 1 w 208"/>
                <a:gd name="T9" fmla="*/ 1 h 1536"/>
                <a:gd name="T10" fmla="*/ 1 w 208"/>
                <a:gd name="T11" fmla="*/ 1 h 1536"/>
                <a:gd name="T12" fmla="*/ 1 w 208"/>
                <a:gd name="T13" fmla="*/ 1 h 1536"/>
                <a:gd name="T14" fmla="*/ 1 w 208"/>
                <a:gd name="T15" fmla="*/ 1 h 1536"/>
                <a:gd name="T16" fmla="*/ 1 w 208"/>
                <a:gd name="T17" fmla="*/ 1 h 1536"/>
                <a:gd name="T18" fmla="*/ 1 w 208"/>
                <a:gd name="T19" fmla="*/ 1 h 1536"/>
                <a:gd name="T20" fmla="*/ 1 w 208"/>
                <a:gd name="T21" fmla="*/ 1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25400">
              <a:solidFill>
                <a:schemeClr val="tx1"/>
              </a:solidFill>
              <a:round/>
              <a:headEnd type="none" w="med" len="med"/>
              <a:tailEnd type="triangle" w="med" len="lg"/>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7664" name="Freeform 13"/>
            <p:cNvSpPr>
              <a:spLocks/>
            </p:cNvSpPr>
            <p:nvPr/>
          </p:nvSpPr>
          <p:spPr bwMode="auto">
            <a:xfrm>
              <a:off x="1443" y="1780"/>
              <a:ext cx="146" cy="773"/>
            </a:xfrm>
            <a:custGeom>
              <a:avLst/>
              <a:gdLst>
                <a:gd name="T0" fmla="*/ 1 w 208"/>
                <a:gd name="T1" fmla="*/ 0 h 1536"/>
                <a:gd name="T2" fmla="*/ 2 w 208"/>
                <a:gd name="T3" fmla="*/ 1 h 1536"/>
                <a:gd name="T4" fmla="*/ 1 w 208"/>
                <a:gd name="T5" fmla="*/ 1 h 1536"/>
                <a:gd name="T6" fmla="*/ 1 w 208"/>
                <a:gd name="T7" fmla="*/ 1 h 1536"/>
                <a:gd name="T8" fmla="*/ 1 w 208"/>
                <a:gd name="T9" fmla="*/ 1 h 1536"/>
                <a:gd name="T10" fmla="*/ 1 w 208"/>
                <a:gd name="T11" fmla="*/ 1 h 1536"/>
                <a:gd name="T12" fmla="*/ 1 w 208"/>
                <a:gd name="T13" fmla="*/ 1 h 1536"/>
                <a:gd name="T14" fmla="*/ 1 w 208"/>
                <a:gd name="T15" fmla="*/ 1 h 1536"/>
                <a:gd name="T16" fmla="*/ 1 w 208"/>
                <a:gd name="T17" fmla="*/ 1 h 1536"/>
                <a:gd name="T18" fmla="*/ 1 w 208"/>
                <a:gd name="T19" fmla="*/ 1 h 1536"/>
                <a:gd name="T20" fmla="*/ 1 w 208"/>
                <a:gd name="T21" fmla="*/ 1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25400">
              <a:solidFill>
                <a:schemeClr val="tx1"/>
              </a:solidFill>
              <a:round/>
              <a:headEnd type="none" w="med" len="med"/>
              <a:tailEnd type="triangle" w="med" len="lg"/>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7665" name="Freeform 14"/>
            <p:cNvSpPr>
              <a:spLocks/>
            </p:cNvSpPr>
            <p:nvPr/>
          </p:nvSpPr>
          <p:spPr bwMode="auto">
            <a:xfrm>
              <a:off x="1509" y="1780"/>
              <a:ext cx="146" cy="773"/>
            </a:xfrm>
            <a:custGeom>
              <a:avLst/>
              <a:gdLst>
                <a:gd name="T0" fmla="*/ 1 w 208"/>
                <a:gd name="T1" fmla="*/ 0 h 1536"/>
                <a:gd name="T2" fmla="*/ 2 w 208"/>
                <a:gd name="T3" fmla="*/ 1 h 1536"/>
                <a:gd name="T4" fmla="*/ 1 w 208"/>
                <a:gd name="T5" fmla="*/ 1 h 1536"/>
                <a:gd name="T6" fmla="*/ 1 w 208"/>
                <a:gd name="T7" fmla="*/ 1 h 1536"/>
                <a:gd name="T8" fmla="*/ 1 w 208"/>
                <a:gd name="T9" fmla="*/ 1 h 1536"/>
                <a:gd name="T10" fmla="*/ 1 w 208"/>
                <a:gd name="T11" fmla="*/ 1 h 1536"/>
                <a:gd name="T12" fmla="*/ 1 w 208"/>
                <a:gd name="T13" fmla="*/ 1 h 1536"/>
                <a:gd name="T14" fmla="*/ 1 w 208"/>
                <a:gd name="T15" fmla="*/ 1 h 1536"/>
                <a:gd name="T16" fmla="*/ 1 w 208"/>
                <a:gd name="T17" fmla="*/ 1 h 1536"/>
                <a:gd name="T18" fmla="*/ 1 w 208"/>
                <a:gd name="T19" fmla="*/ 1 h 1536"/>
                <a:gd name="T20" fmla="*/ 1 w 208"/>
                <a:gd name="T21" fmla="*/ 1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25400">
              <a:solidFill>
                <a:schemeClr val="tx1"/>
              </a:solidFill>
              <a:round/>
              <a:headEnd type="none" w="med" len="med"/>
              <a:tailEnd type="triangle" w="med" len="lg"/>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7666" name="Freeform 15"/>
            <p:cNvSpPr>
              <a:spLocks/>
            </p:cNvSpPr>
            <p:nvPr/>
          </p:nvSpPr>
          <p:spPr bwMode="auto">
            <a:xfrm>
              <a:off x="1574" y="1780"/>
              <a:ext cx="146" cy="773"/>
            </a:xfrm>
            <a:custGeom>
              <a:avLst/>
              <a:gdLst>
                <a:gd name="T0" fmla="*/ 1 w 208"/>
                <a:gd name="T1" fmla="*/ 0 h 1536"/>
                <a:gd name="T2" fmla="*/ 2 w 208"/>
                <a:gd name="T3" fmla="*/ 1 h 1536"/>
                <a:gd name="T4" fmla="*/ 1 w 208"/>
                <a:gd name="T5" fmla="*/ 1 h 1536"/>
                <a:gd name="T6" fmla="*/ 1 w 208"/>
                <a:gd name="T7" fmla="*/ 1 h 1536"/>
                <a:gd name="T8" fmla="*/ 1 w 208"/>
                <a:gd name="T9" fmla="*/ 1 h 1536"/>
                <a:gd name="T10" fmla="*/ 1 w 208"/>
                <a:gd name="T11" fmla="*/ 1 h 1536"/>
                <a:gd name="T12" fmla="*/ 1 w 208"/>
                <a:gd name="T13" fmla="*/ 1 h 1536"/>
                <a:gd name="T14" fmla="*/ 1 w 208"/>
                <a:gd name="T15" fmla="*/ 1 h 1536"/>
                <a:gd name="T16" fmla="*/ 1 w 208"/>
                <a:gd name="T17" fmla="*/ 1 h 1536"/>
                <a:gd name="T18" fmla="*/ 1 w 208"/>
                <a:gd name="T19" fmla="*/ 1 h 1536"/>
                <a:gd name="T20" fmla="*/ 1 w 208"/>
                <a:gd name="T21" fmla="*/ 1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25400">
              <a:solidFill>
                <a:schemeClr val="tx1"/>
              </a:solidFill>
              <a:round/>
              <a:headEnd type="none" w="med" len="med"/>
              <a:tailEnd type="triangle" w="med" len="lg"/>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7667" name="Freeform 16"/>
            <p:cNvSpPr>
              <a:spLocks/>
            </p:cNvSpPr>
            <p:nvPr/>
          </p:nvSpPr>
          <p:spPr bwMode="auto">
            <a:xfrm>
              <a:off x="1640" y="1780"/>
              <a:ext cx="145" cy="773"/>
            </a:xfrm>
            <a:custGeom>
              <a:avLst/>
              <a:gdLst>
                <a:gd name="T0" fmla="*/ 1 w 208"/>
                <a:gd name="T1" fmla="*/ 0 h 1536"/>
                <a:gd name="T2" fmla="*/ 2 w 208"/>
                <a:gd name="T3" fmla="*/ 1 h 1536"/>
                <a:gd name="T4" fmla="*/ 1 w 208"/>
                <a:gd name="T5" fmla="*/ 1 h 1536"/>
                <a:gd name="T6" fmla="*/ 1 w 208"/>
                <a:gd name="T7" fmla="*/ 1 h 1536"/>
                <a:gd name="T8" fmla="*/ 1 w 208"/>
                <a:gd name="T9" fmla="*/ 1 h 1536"/>
                <a:gd name="T10" fmla="*/ 1 w 208"/>
                <a:gd name="T11" fmla="*/ 1 h 1536"/>
                <a:gd name="T12" fmla="*/ 1 w 208"/>
                <a:gd name="T13" fmla="*/ 1 h 1536"/>
                <a:gd name="T14" fmla="*/ 1 w 208"/>
                <a:gd name="T15" fmla="*/ 1 h 1536"/>
                <a:gd name="T16" fmla="*/ 1 w 208"/>
                <a:gd name="T17" fmla="*/ 1 h 1536"/>
                <a:gd name="T18" fmla="*/ 1 w 208"/>
                <a:gd name="T19" fmla="*/ 1 h 1536"/>
                <a:gd name="T20" fmla="*/ 1 w 208"/>
                <a:gd name="T21" fmla="*/ 1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25400">
              <a:solidFill>
                <a:schemeClr val="tx1"/>
              </a:solidFill>
              <a:round/>
              <a:headEnd type="none" w="med" len="med"/>
              <a:tailEnd type="triangle" w="med" len="lg"/>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7668" name="Freeform 17"/>
            <p:cNvSpPr>
              <a:spLocks/>
            </p:cNvSpPr>
            <p:nvPr/>
          </p:nvSpPr>
          <p:spPr bwMode="auto">
            <a:xfrm>
              <a:off x="1705" y="1780"/>
              <a:ext cx="146" cy="773"/>
            </a:xfrm>
            <a:custGeom>
              <a:avLst/>
              <a:gdLst>
                <a:gd name="T0" fmla="*/ 1 w 208"/>
                <a:gd name="T1" fmla="*/ 0 h 1536"/>
                <a:gd name="T2" fmla="*/ 2 w 208"/>
                <a:gd name="T3" fmla="*/ 1 h 1536"/>
                <a:gd name="T4" fmla="*/ 1 w 208"/>
                <a:gd name="T5" fmla="*/ 1 h 1536"/>
                <a:gd name="T6" fmla="*/ 1 w 208"/>
                <a:gd name="T7" fmla="*/ 1 h 1536"/>
                <a:gd name="T8" fmla="*/ 1 w 208"/>
                <a:gd name="T9" fmla="*/ 1 h 1536"/>
                <a:gd name="T10" fmla="*/ 1 w 208"/>
                <a:gd name="T11" fmla="*/ 1 h 1536"/>
                <a:gd name="T12" fmla="*/ 1 w 208"/>
                <a:gd name="T13" fmla="*/ 1 h 1536"/>
                <a:gd name="T14" fmla="*/ 1 w 208"/>
                <a:gd name="T15" fmla="*/ 1 h 1536"/>
                <a:gd name="T16" fmla="*/ 1 w 208"/>
                <a:gd name="T17" fmla="*/ 1 h 1536"/>
                <a:gd name="T18" fmla="*/ 1 w 208"/>
                <a:gd name="T19" fmla="*/ 1 h 1536"/>
                <a:gd name="T20" fmla="*/ 1 w 208"/>
                <a:gd name="T21" fmla="*/ 1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25400">
              <a:solidFill>
                <a:schemeClr val="tx1"/>
              </a:solidFill>
              <a:round/>
              <a:headEnd type="none" w="med" len="med"/>
              <a:tailEnd type="triangle" w="med" len="lg"/>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27655" name="AutoShape 18"/>
          <p:cNvSpPr>
            <a:spLocks noChangeArrowheads="1"/>
          </p:cNvSpPr>
          <p:nvPr/>
        </p:nvSpPr>
        <p:spPr bwMode="auto">
          <a:xfrm>
            <a:off x="6475413" y="3602038"/>
            <a:ext cx="2232025" cy="603250"/>
          </a:xfrm>
          <a:prstGeom prst="roundRect">
            <a:avLst>
              <a:gd name="adj" fmla="val 16667"/>
            </a:avLst>
          </a:prstGeom>
          <a:solidFill>
            <a:srgbClr val="003300">
              <a:alpha val="79999"/>
            </a:srgbClr>
          </a:solidFill>
          <a:ln w="9525" algn="ctr">
            <a:solidFill>
              <a:srgbClr val="73B900"/>
            </a:solidFill>
            <a:round/>
            <a:headEnd/>
            <a:tailEnd/>
          </a:ln>
        </p:spPr>
        <p:txBody>
          <a:bodyPr anchor="ctr" anchorCtr="1"/>
          <a:lstStyle/>
          <a:p>
            <a:pPr algn="ctr">
              <a:lnSpc>
                <a:spcPct val="85000"/>
              </a:lnSpc>
              <a:spcBef>
                <a:spcPct val="10000"/>
              </a:spcBef>
            </a:pPr>
            <a:r>
              <a:rPr lang="en-US" altLang="zh-TW" sz="2000" b="1">
                <a:solidFill>
                  <a:srgbClr val="FFFF99"/>
                </a:solidFill>
                <a:latin typeface="Arial" pitchFamily="34" charset="0"/>
                <a:ea typeface="PMingLiU" pitchFamily="18" charset="-120"/>
              </a:rPr>
              <a:t>Thread program</a:t>
            </a:r>
          </a:p>
        </p:txBody>
      </p:sp>
      <p:sp>
        <p:nvSpPr>
          <p:cNvPr id="27656" name="Text Box 19"/>
          <p:cNvSpPr txBox="1">
            <a:spLocks noChangeArrowheads="1"/>
          </p:cNvSpPr>
          <p:nvPr/>
        </p:nvSpPr>
        <p:spPr bwMode="auto">
          <a:xfrm>
            <a:off x="6172200" y="5334000"/>
            <a:ext cx="29718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Palatino" pitchFamily="18" charset="0"/>
              </a:defRPr>
            </a:lvl1pPr>
            <a:lvl2pPr marL="742950" indent="-285750" eaLnBrk="0" hangingPunct="0">
              <a:defRPr sz="2400">
                <a:solidFill>
                  <a:schemeClr val="tx1"/>
                </a:solidFill>
                <a:latin typeface="Palatino" pitchFamily="18" charset="0"/>
              </a:defRPr>
            </a:lvl2pPr>
            <a:lvl3pPr marL="1143000" indent="-228600" eaLnBrk="0" hangingPunct="0">
              <a:defRPr sz="2400">
                <a:solidFill>
                  <a:schemeClr val="tx1"/>
                </a:solidFill>
                <a:latin typeface="Palatino" pitchFamily="18" charset="0"/>
              </a:defRPr>
            </a:lvl3pPr>
            <a:lvl4pPr marL="1600200" indent="-228600" eaLnBrk="0" hangingPunct="0">
              <a:defRPr sz="2400">
                <a:solidFill>
                  <a:schemeClr val="tx1"/>
                </a:solidFill>
                <a:latin typeface="Palatino" pitchFamily="18" charset="0"/>
              </a:defRPr>
            </a:lvl4pPr>
            <a:lvl5pPr marL="2057400" indent="-228600" eaLnBrk="0" hangingPunct="0">
              <a:defRPr sz="2400">
                <a:solidFill>
                  <a:schemeClr val="tx1"/>
                </a:solidFill>
                <a:latin typeface="Palatino" pitchFamily="18" charset="0"/>
              </a:defRPr>
            </a:lvl5pPr>
            <a:lvl6pPr marL="2514600" indent="-228600" eaLnBrk="0" fontAlgn="base" hangingPunct="0">
              <a:spcBef>
                <a:spcPct val="0"/>
              </a:spcBef>
              <a:spcAft>
                <a:spcPct val="0"/>
              </a:spcAft>
              <a:defRPr sz="2400">
                <a:solidFill>
                  <a:schemeClr val="tx1"/>
                </a:solidFill>
                <a:latin typeface="Palatino" pitchFamily="18" charset="0"/>
              </a:defRPr>
            </a:lvl6pPr>
            <a:lvl7pPr marL="2971800" indent="-228600" eaLnBrk="0" fontAlgn="base" hangingPunct="0">
              <a:spcBef>
                <a:spcPct val="0"/>
              </a:spcBef>
              <a:spcAft>
                <a:spcPct val="0"/>
              </a:spcAft>
              <a:defRPr sz="2400">
                <a:solidFill>
                  <a:schemeClr val="tx1"/>
                </a:solidFill>
                <a:latin typeface="Palatino" pitchFamily="18" charset="0"/>
              </a:defRPr>
            </a:lvl7pPr>
            <a:lvl8pPr marL="3429000" indent="-228600" eaLnBrk="0" fontAlgn="base" hangingPunct="0">
              <a:spcBef>
                <a:spcPct val="0"/>
              </a:spcBef>
              <a:spcAft>
                <a:spcPct val="0"/>
              </a:spcAft>
              <a:defRPr sz="2400">
                <a:solidFill>
                  <a:schemeClr val="tx1"/>
                </a:solidFill>
                <a:latin typeface="Palatino" pitchFamily="18" charset="0"/>
              </a:defRPr>
            </a:lvl8pPr>
            <a:lvl9pPr marL="3886200" indent="-228600" eaLnBrk="0" fontAlgn="base" hangingPunct="0">
              <a:spcBef>
                <a:spcPct val="0"/>
              </a:spcBef>
              <a:spcAft>
                <a:spcPct val="0"/>
              </a:spcAft>
              <a:defRPr sz="2400">
                <a:solidFill>
                  <a:schemeClr val="tx1"/>
                </a:solidFill>
                <a:latin typeface="Palatino" pitchFamily="18" charset="0"/>
              </a:defRPr>
            </a:lvl9pPr>
          </a:lstStyle>
          <a:p>
            <a:pPr eaLnBrk="1" hangingPunct="1"/>
            <a:r>
              <a:rPr lang="en-US" altLang="zh-TW" sz="1600">
                <a:ea typeface="PMingLiU" pitchFamily="18" charset="-120"/>
              </a:rPr>
              <a:t>Courtesy: John Nickolls, NVIDIA</a:t>
            </a:r>
          </a:p>
        </p:txBody>
      </p:sp>
      <p:sp>
        <p:nvSpPr>
          <p:cNvPr id="27657" name="Footer Placeholder 3"/>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Palatino" pitchFamily="18" charset="0"/>
              </a:defRPr>
            </a:lvl1pPr>
            <a:lvl2pPr marL="742950" indent="-285750" eaLnBrk="0" hangingPunct="0">
              <a:defRPr sz="2400">
                <a:solidFill>
                  <a:schemeClr val="tx1"/>
                </a:solidFill>
                <a:latin typeface="Palatino" pitchFamily="18" charset="0"/>
              </a:defRPr>
            </a:lvl2pPr>
            <a:lvl3pPr marL="1143000" indent="-228600" eaLnBrk="0" hangingPunct="0">
              <a:defRPr sz="2400">
                <a:solidFill>
                  <a:schemeClr val="tx1"/>
                </a:solidFill>
                <a:latin typeface="Palatino" pitchFamily="18" charset="0"/>
              </a:defRPr>
            </a:lvl3pPr>
            <a:lvl4pPr marL="1600200" indent="-228600" eaLnBrk="0" hangingPunct="0">
              <a:defRPr sz="2400">
                <a:solidFill>
                  <a:schemeClr val="tx1"/>
                </a:solidFill>
                <a:latin typeface="Palatino" pitchFamily="18" charset="0"/>
              </a:defRPr>
            </a:lvl4pPr>
            <a:lvl5pPr marL="2057400" indent="-228600" eaLnBrk="0" hangingPunct="0">
              <a:defRPr sz="2400">
                <a:solidFill>
                  <a:schemeClr val="tx1"/>
                </a:solidFill>
                <a:latin typeface="Palatino" pitchFamily="18" charset="0"/>
              </a:defRPr>
            </a:lvl5pPr>
            <a:lvl6pPr marL="2514600" indent="-228600" eaLnBrk="0" fontAlgn="base" hangingPunct="0">
              <a:spcBef>
                <a:spcPct val="0"/>
              </a:spcBef>
              <a:spcAft>
                <a:spcPct val="0"/>
              </a:spcAft>
              <a:defRPr sz="2400">
                <a:solidFill>
                  <a:schemeClr val="tx1"/>
                </a:solidFill>
                <a:latin typeface="Palatino" pitchFamily="18" charset="0"/>
              </a:defRPr>
            </a:lvl6pPr>
            <a:lvl7pPr marL="2971800" indent="-228600" eaLnBrk="0" fontAlgn="base" hangingPunct="0">
              <a:spcBef>
                <a:spcPct val="0"/>
              </a:spcBef>
              <a:spcAft>
                <a:spcPct val="0"/>
              </a:spcAft>
              <a:defRPr sz="2400">
                <a:solidFill>
                  <a:schemeClr val="tx1"/>
                </a:solidFill>
                <a:latin typeface="Palatino" pitchFamily="18" charset="0"/>
              </a:defRPr>
            </a:lvl7pPr>
            <a:lvl8pPr marL="3429000" indent="-228600" eaLnBrk="0" fontAlgn="base" hangingPunct="0">
              <a:spcBef>
                <a:spcPct val="0"/>
              </a:spcBef>
              <a:spcAft>
                <a:spcPct val="0"/>
              </a:spcAft>
              <a:defRPr sz="2400">
                <a:solidFill>
                  <a:schemeClr val="tx1"/>
                </a:solidFill>
                <a:latin typeface="Palatino" pitchFamily="18" charset="0"/>
              </a:defRPr>
            </a:lvl8pPr>
            <a:lvl9pPr marL="3886200" indent="-228600" eaLnBrk="0" fontAlgn="base" hangingPunct="0">
              <a:spcBef>
                <a:spcPct val="0"/>
              </a:spcBef>
              <a:spcAft>
                <a:spcPct val="0"/>
              </a:spcAft>
              <a:defRPr sz="2400">
                <a:solidFill>
                  <a:schemeClr val="tx1"/>
                </a:solidFill>
                <a:latin typeface="Palatino" pitchFamily="18" charset="0"/>
              </a:defRPr>
            </a:lvl9pPr>
          </a:lstStyle>
          <a:p>
            <a:pPr eaLnBrk="1" hangingPunct="1"/>
            <a:r>
              <a:rPr lang="de-DE" sz="1200" smtClean="0">
                <a:ea typeface="PMingLiU" pitchFamily="18" charset="-120"/>
              </a:rPr>
              <a:t>© David Kirk/NVIDIA and Wen-mei Hwu, 2007-2016     ECE408/CS483/ECE498al, University of Illinois, Urbana-Champaign</a:t>
            </a:r>
            <a:endParaRPr lang="en-US" sz="1200" smtClean="0">
              <a:ea typeface="PMingLiU" pitchFamily="18" charset="-12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 Capabilities are GPU Dependent</a:t>
            </a:r>
            <a:endParaRPr lang="en-US" dirty="0"/>
          </a:p>
        </p:txBody>
      </p:sp>
      <p:sp>
        <p:nvSpPr>
          <p:cNvPr id="5" name="Footer Placeholder 4"/>
          <p:cNvSpPr>
            <a:spLocks noGrp="1"/>
          </p:cNvSpPr>
          <p:nvPr>
            <p:ph type="ftr" sz="quarter" idx="10"/>
          </p:nvPr>
        </p:nvSpPr>
        <p:spPr/>
        <p:txBody>
          <a:bodyPr/>
          <a:lstStyle/>
          <a:p>
            <a:pPr>
              <a:defRPr/>
            </a:pPr>
            <a:r>
              <a:rPr lang="de-DE" altLang="zh-TW" smtClean="0"/>
              <a:t>© David Kirk/NVIDIA and Wen-mei Hwu, 2007-2016     ECE408/CS483/ECE498al, University of Illinois, Urbana-Champaign</a:t>
            </a:r>
            <a:endParaRPr lang="en-US" altLang="zh-TW"/>
          </a:p>
        </p:txBody>
      </p:sp>
      <p:pic>
        <p:nvPicPr>
          <p:cNvPr id="6" name="Picture 5"/>
          <p:cNvPicPr>
            <a:picLocks noChangeAspect="1"/>
          </p:cNvPicPr>
          <p:nvPr/>
        </p:nvPicPr>
        <p:blipFill>
          <a:blip r:embed="rId2"/>
          <a:stretch>
            <a:fillRect/>
          </a:stretch>
        </p:blipFill>
        <p:spPr>
          <a:xfrm>
            <a:off x="1524000" y="1524000"/>
            <a:ext cx="6108700" cy="5179115"/>
          </a:xfrm>
          <a:prstGeom prst="rect">
            <a:avLst/>
          </a:prstGeom>
        </p:spPr>
      </p:pic>
      <p:sp>
        <p:nvSpPr>
          <p:cNvPr id="3" name="Rectangle 2"/>
          <p:cNvSpPr/>
          <p:nvPr/>
        </p:nvSpPr>
        <p:spPr>
          <a:xfrm>
            <a:off x="4038600" y="3657600"/>
            <a:ext cx="3429000" cy="914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254196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676400"/>
            <a:ext cx="4876800" cy="32099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457200"/>
            <a:ext cx="8305800" cy="1143000"/>
          </a:xfrm>
        </p:spPr>
        <p:txBody>
          <a:bodyPr/>
          <a:lstStyle/>
          <a:p>
            <a:r>
              <a:rPr lang="en-US" dirty="0"/>
              <a:t>Covering a 76×62 picture with </a:t>
            </a:r>
            <a:r>
              <a:rPr lang="en-US" dirty="0" smtClean="0"/>
              <a:t>16×16 blocks</a:t>
            </a:r>
            <a:r>
              <a:rPr lang="en-US" dirty="0"/>
              <a:t/>
            </a:r>
            <a:br>
              <a:rPr lang="en-US" dirty="0"/>
            </a:br>
            <a:endParaRPr lang="en-US" dirty="0"/>
          </a:p>
        </p:txBody>
      </p:sp>
      <p:sp>
        <p:nvSpPr>
          <p:cNvPr id="4" name="TextBox 3"/>
          <p:cNvSpPr txBox="1"/>
          <p:nvPr/>
        </p:nvSpPr>
        <p:spPr>
          <a:xfrm>
            <a:off x="6705600" y="2286000"/>
            <a:ext cx="2522807" cy="461665"/>
          </a:xfrm>
          <a:prstGeom prst="rect">
            <a:avLst/>
          </a:prstGeom>
          <a:noFill/>
        </p:spPr>
        <p:txBody>
          <a:bodyPr wrap="none" rtlCol="0">
            <a:spAutoFit/>
          </a:bodyPr>
          <a:lstStyle/>
          <a:p>
            <a:r>
              <a:rPr lang="en-US" dirty="0" smtClean="0"/>
              <a:t>Test (Col &lt; width) </a:t>
            </a:r>
            <a:endParaRPr lang="en-US" dirty="0"/>
          </a:p>
        </p:txBody>
      </p:sp>
      <p:cxnSp>
        <p:nvCxnSpPr>
          <p:cNvPr id="7" name="Straight Arrow Connector 6"/>
          <p:cNvCxnSpPr/>
          <p:nvPr/>
        </p:nvCxnSpPr>
        <p:spPr>
          <a:xfrm flipH="1">
            <a:off x="6553200" y="2819400"/>
            <a:ext cx="838200" cy="3048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8" name="Footer Placeholder 7"/>
          <p:cNvSpPr>
            <a:spLocks noGrp="1"/>
          </p:cNvSpPr>
          <p:nvPr>
            <p:ph type="ftr" idx="11"/>
          </p:nvPr>
        </p:nvSpPr>
        <p:spPr/>
        <p:txBody>
          <a:bodyPr/>
          <a:lstStyle/>
          <a:p>
            <a:pPr>
              <a:defRPr/>
            </a:pPr>
            <a:r>
              <a:rPr lang="de-DE" smtClean="0"/>
              <a:t>© David Kirk/NVIDIA and Wen-mei Hwu, 2007-2016     ECE408/CS483/ECE498al, University of Illinois, Urbana-Champaign</a:t>
            </a:r>
            <a:endParaRPr lang="en-US"/>
          </a:p>
        </p:txBody>
      </p:sp>
    </p:spTree>
    <p:extLst>
      <p:ext uri="{BB962C8B-B14F-4D97-AF65-F5344CB8AC3E}">
        <p14:creationId xmlns:p14="http://schemas.microsoft.com/office/powerpoint/2010/main" val="532543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76200" y="1066800"/>
            <a:ext cx="1143000" cy="1143000"/>
          </a:xfrm>
          <a:prstGeom prst="rect">
            <a:avLst/>
          </a:prstGeom>
          <a:solidFill>
            <a:schemeClr val="bg1"/>
          </a:solidFill>
          <a:ln w="25400">
            <a:solidFill>
              <a:srgbClr val="FF6600"/>
            </a:solidFill>
            <a:miter lim="800000"/>
            <a:headEnd/>
            <a:tailEnd/>
          </a:ln>
        </p:spPr>
        <p:txBody>
          <a:bodyPr wrap="none" anchor="ctr"/>
          <a:lstStyle/>
          <a:p>
            <a:endParaRPr lang="en-US"/>
          </a:p>
        </p:txBody>
      </p:sp>
      <p:sp>
        <p:nvSpPr>
          <p:cNvPr id="34819" name="Rectangle 3"/>
          <p:cNvSpPr>
            <a:spLocks noChangeArrowheads="1"/>
          </p:cNvSpPr>
          <p:nvPr/>
        </p:nvSpPr>
        <p:spPr bwMode="auto">
          <a:xfrm>
            <a:off x="211138" y="1176338"/>
            <a:ext cx="1143000" cy="1143000"/>
          </a:xfrm>
          <a:prstGeom prst="rect">
            <a:avLst/>
          </a:prstGeom>
          <a:solidFill>
            <a:schemeClr val="bg1"/>
          </a:solidFill>
          <a:ln w="25400">
            <a:solidFill>
              <a:srgbClr val="FF6600"/>
            </a:solidFill>
            <a:miter lim="800000"/>
            <a:headEnd/>
            <a:tailEnd/>
          </a:ln>
        </p:spPr>
        <p:txBody>
          <a:bodyPr wrap="none" anchor="ctr"/>
          <a:lstStyle/>
          <a:p>
            <a:endParaRPr lang="en-US"/>
          </a:p>
        </p:txBody>
      </p:sp>
      <p:sp>
        <p:nvSpPr>
          <p:cNvPr id="34820" name="Rectangle 4"/>
          <p:cNvSpPr>
            <a:spLocks noChangeArrowheads="1"/>
          </p:cNvSpPr>
          <p:nvPr/>
        </p:nvSpPr>
        <p:spPr bwMode="auto">
          <a:xfrm>
            <a:off x="4249738" y="1023938"/>
            <a:ext cx="1143000" cy="1143000"/>
          </a:xfrm>
          <a:prstGeom prst="rect">
            <a:avLst/>
          </a:prstGeom>
          <a:noFill/>
          <a:ln w="25400">
            <a:solidFill>
              <a:srgbClr val="FF66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4821" name="Rectangle 5"/>
          <p:cNvSpPr>
            <a:spLocks noChangeArrowheads="1"/>
          </p:cNvSpPr>
          <p:nvPr/>
        </p:nvSpPr>
        <p:spPr bwMode="auto">
          <a:xfrm>
            <a:off x="4097338" y="1176338"/>
            <a:ext cx="1143000" cy="1143000"/>
          </a:xfrm>
          <a:prstGeom prst="rect">
            <a:avLst/>
          </a:prstGeom>
          <a:solidFill>
            <a:schemeClr val="bg1"/>
          </a:solidFill>
          <a:ln w="25400">
            <a:solidFill>
              <a:srgbClr val="FF6600"/>
            </a:solidFill>
            <a:miter lim="800000"/>
            <a:headEnd/>
            <a:tailEnd/>
          </a:ln>
        </p:spPr>
        <p:txBody>
          <a:bodyPr wrap="none" anchor="ctr"/>
          <a:lstStyle/>
          <a:p>
            <a:endParaRPr lang="en-US"/>
          </a:p>
        </p:txBody>
      </p:sp>
      <p:sp>
        <p:nvSpPr>
          <p:cNvPr id="34822" name="Rectangle 6"/>
          <p:cNvSpPr>
            <a:spLocks noGrp="1" noChangeArrowheads="1"/>
          </p:cNvSpPr>
          <p:nvPr>
            <p:ph type="title"/>
          </p:nvPr>
        </p:nvSpPr>
        <p:spPr>
          <a:xfrm>
            <a:off x="685800" y="0"/>
            <a:ext cx="8305800" cy="1143000"/>
          </a:xfrm>
        </p:spPr>
        <p:txBody>
          <a:bodyPr/>
          <a:lstStyle/>
          <a:p>
            <a:pPr eaLnBrk="1" hangingPunct="1"/>
            <a:r>
              <a:rPr lang="en-US" altLang="zh-TW" sz="3600" dirty="0" smtClean="0">
                <a:ea typeface="PMingLiU" pitchFamily="18" charset="-120"/>
              </a:rPr>
              <a:t>Executing Thread Blocks</a:t>
            </a:r>
          </a:p>
        </p:txBody>
      </p:sp>
      <p:sp>
        <p:nvSpPr>
          <p:cNvPr id="34823" name="Rectangle 7"/>
          <p:cNvSpPr>
            <a:spLocks noGrp="1" noChangeArrowheads="1"/>
          </p:cNvSpPr>
          <p:nvPr>
            <p:ph type="body" sz="half" idx="2"/>
          </p:nvPr>
        </p:nvSpPr>
        <p:spPr>
          <a:xfrm>
            <a:off x="3657600" y="2362200"/>
            <a:ext cx="5486400" cy="3944938"/>
          </a:xfrm>
        </p:spPr>
        <p:txBody>
          <a:bodyPr/>
          <a:lstStyle/>
          <a:p>
            <a:pPr marL="457200" indent="-457200" eaLnBrk="1" hangingPunct="1"/>
            <a:r>
              <a:rPr lang="en-US" altLang="zh-TW" sz="2400" dirty="0" smtClean="0">
                <a:ea typeface="PMingLiU" pitchFamily="18" charset="-120"/>
              </a:rPr>
              <a:t>Threads are assigned to </a:t>
            </a:r>
            <a:r>
              <a:rPr lang="en-US" altLang="zh-TW" sz="2400" dirty="0" smtClean="0">
                <a:solidFill>
                  <a:schemeClr val="accent2"/>
                </a:solidFill>
                <a:ea typeface="PMingLiU" pitchFamily="18" charset="-120"/>
              </a:rPr>
              <a:t>Streaming Multiprocessors</a:t>
            </a:r>
            <a:r>
              <a:rPr lang="en-US" altLang="zh-TW" sz="2400" dirty="0" smtClean="0">
                <a:ea typeface="PMingLiU" pitchFamily="18" charset="-120"/>
              </a:rPr>
              <a:t> in block granularity</a:t>
            </a:r>
          </a:p>
          <a:p>
            <a:pPr marL="974725" lvl="1" indent="-403225" eaLnBrk="1" hangingPunct="1"/>
            <a:r>
              <a:rPr lang="en-US" altLang="zh-TW" sz="2000" dirty="0" smtClean="0">
                <a:ea typeface="PMingLiU" pitchFamily="18" charset="-120"/>
              </a:rPr>
              <a:t>Up to </a:t>
            </a:r>
            <a:r>
              <a:rPr lang="en-US" altLang="zh-TW" sz="2000" b="1" dirty="0" smtClean="0">
                <a:ea typeface="PMingLiU" pitchFamily="18" charset="-120"/>
              </a:rPr>
              <a:t>32</a:t>
            </a:r>
            <a:r>
              <a:rPr lang="en-US" altLang="zh-TW" sz="2000" dirty="0" smtClean="0">
                <a:ea typeface="PMingLiU" pitchFamily="18" charset="-120"/>
              </a:rPr>
              <a:t> blocks to each SM as resource allows</a:t>
            </a:r>
          </a:p>
          <a:p>
            <a:pPr marL="974725" lvl="1" indent="-403225" eaLnBrk="1" hangingPunct="1"/>
            <a:r>
              <a:rPr lang="en-US" altLang="zh-TW" sz="2000" dirty="0" smtClean="0">
                <a:ea typeface="PMingLiU" pitchFamily="18" charset="-120"/>
              </a:rPr>
              <a:t>Maxwell SM can take up to </a:t>
            </a:r>
            <a:r>
              <a:rPr lang="en-US" altLang="zh-TW" sz="2000" b="1" dirty="0" smtClean="0">
                <a:ea typeface="PMingLiU" pitchFamily="18" charset="-120"/>
              </a:rPr>
              <a:t>2048 </a:t>
            </a:r>
            <a:r>
              <a:rPr lang="en-US" altLang="zh-TW" sz="2000" dirty="0" smtClean="0">
                <a:ea typeface="PMingLiU" pitchFamily="18" charset="-120"/>
              </a:rPr>
              <a:t>threads</a:t>
            </a:r>
          </a:p>
          <a:p>
            <a:pPr marL="457200" indent="-457200" eaLnBrk="1" hangingPunct="1"/>
            <a:r>
              <a:rPr lang="en-US" altLang="zh-TW" sz="2400" dirty="0" smtClean="0">
                <a:ea typeface="PMingLiU" pitchFamily="18" charset="-120"/>
              </a:rPr>
              <a:t>Threads run concurrently</a:t>
            </a:r>
          </a:p>
          <a:p>
            <a:pPr marL="974725" lvl="1" indent="-403225" eaLnBrk="1" hangingPunct="1"/>
            <a:r>
              <a:rPr lang="en-US" altLang="zh-TW" sz="2000" dirty="0" smtClean="0">
                <a:ea typeface="PMingLiU" pitchFamily="18" charset="-120"/>
              </a:rPr>
              <a:t>SM maintains thread/block id #s</a:t>
            </a:r>
          </a:p>
          <a:p>
            <a:pPr marL="974725" lvl="1" indent="-403225" eaLnBrk="1" hangingPunct="1"/>
            <a:r>
              <a:rPr lang="en-US" altLang="zh-TW" sz="2000" dirty="0" smtClean="0">
                <a:ea typeface="PMingLiU" pitchFamily="18" charset="-120"/>
              </a:rPr>
              <a:t>SM manages/schedules thread execution</a:t>
            </a:r>
          </a:p>
        </p:txBody>
      </p:sp>
      <p:sp>
        <p:nvSpPr>
          <p:cNvPr id="34824" name="Rectangle 8"/>
          <p:cNvSpPr>
            <a:spLocks noChangeArrowheads="1"/>
          </p:cNvSpPr>
          <p:nvPr/>
        </p:nvSpPr>
        <p:spPr bwMode="auto">
          <a:xfrm>
            <a:off x="1797050" y="1533525"/>
            <a:ext cx="1808163" cy="2733675"/>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4825" name="Freeform 9"/>
          <p:cNvSpPr>
            <a:spLocks/>
          </p:cNvSpPr>
          <p:nvPr/>
        </p:nvSpPr>
        <p:spPr bwMode="auto">
          <a:xfrm>
            <a:off x="3540125" y="1323975"/>
            <a:ext cx="395288" cy="2709863"/>
          </a:xfrm>
          <a:custGeom>
            <a:avLst/>
            <a:gdLst>
              <a:gd name="T0" fmla="*/ 0 w 249"/>
              <a:gd name="T1" fmla="*/ 2147483647 h 1707"/>
              <a:gd name="T2" fmla="*/ 2147483647 w 249"/>
              <a:gd name="T3" fmla="*/ 2147483647 h 1707"/>
              <a:gd name="T4" fmla="*/ 2147483647 w 249"/>
              <a:gd name="T5" fmla="*/ 2147483647 h 1707"/>
              <a:gd name="T6" fmla="*/ 2147483647 w 249"/>
              <a:gd name="T7" fmla="*/ 0 h 1707"/>
              <a:gd name="T8" fmla="*/ 2147483647 w 249"/>
              <a:gd name="T9" fmla="*/ 2147483647 h 1707"/>
              <a:gd name="T10" fmla="*/ 0 60000 65536"/>
              <a:gd name="T11" fmla="*/ 0 60000 65536"/>
              <a:gd name="T12" fmla="*/ 0 60000 65536"/>
              <a:gd name="T13" fmla="*/ 0 60000 65536"/>
              <a:gd name="T14" fmla="*/ 0 60000 65536"/>
              <a:gd name="T15" fmla="*/ 0 w 249"/>
              <a:gd name="T16" fmla="*/ 0 h 1707"/>
              <a:gd name="T17" fmla="*/ 249 w 249"/>
              <a:gd name="T18" fmla="*/ 1707 h 1707"/>
            </a:gdLst>
            <a:ahLst/>
            <a:cxnLst>
              <a:cxn ang="T10">
                <a:pos x="T0" y="T1"/>
              </a:cxn>
              <a:cxn ang="T11">
                <a:pos x="T2" y="T3"/>
              </a:cxn>
              <a:cxn ang="T12">
                <a:pos x="T4" y="T5"/>
              </a:cxn>
              <a:cxn ang="T13">
                <a:pos x="T6" y="T7"/>
              </a:cxn>
              <a:cxn ang="T14">
                <a:pos x="T8" y="T9"/>
              </a:cxn>
            </a:cxnLst>
            <a:rect l="T15" t="T16" r="T17" b="T18"/>
            <a:pathLst>
              <a:path w="249" h="1707">
                <a:moveTo>
                  <a:pt x="0" y="1707"/>
                </a:moveTo>
                <a:lnTo>
                  <a:pt x="3" y="174"/>
                </a:lnTo>
                <a:lnTo>
                  <a:pt x="246" y="3"/>
                </a:lnTo>
                <a:lnTo>
                  <a:pt x="243" y="0"/>
                </a:lnTo>
                <a:lnTo>
                  <a:pt x="249" y="693"/>
                </a:lnTo>
              </a:path>
            </a:pathLst>
          </a:custGeom>
          <a:solidFill>
            <a:srgbClr val="FFFF99">
              <a:alpha val="32941"/>
            </a:srgbClr>
          </a:solidFill>
          <a:ln>
            <a:noFill/>
          </a:ln>
          <a:extLst>
            <a:ext uri="{91240B29-F687-4f45-9708-019B960494DF}">
              <a14:hiddenLine xmlns:a14="http://schemas.microsoft.com/office/drawing/2010/main" xmlns="" w="76200" cap="flat" cmpd="sng">
                <a:solidFill>
                  <a:srgbClr val="000000"/>
                </a:solidFill>
                <a:prstDash val="solid"/>
                <a:round/>
                <a:headEnd type="none" w="med" len="med"/>
                <a:tailEnd type="none" w="med" len="med"/>
              </a14:hiddenLine>
            </a:ext>
          </a:extLst>
        </p:spPr>
        <p:txBody>
          <a:bodyPr/>
          <a:lstStyle/>
          <a:p>
            <a:endParaRPr lang="en-US"/>
          </a:p>
        </p:txBody>
      </p:sp>
      <p:sp>
        <p:nvSpPr>
          <p:cNvPr id="34826" name="Freeform 10"/>
          <p:cNvSpPr>
            <a:spLocks/>
          </p:cNvSpPr>
          <p:nvPr/>
        </p:nvSpPr>
        <p:spPr bwMode="auto">
          <a:xfrm>
            <a:off x="1463675" y="1319213"/>
            <a:ext cx="404813" cy="2724150"/>
          </a:xfrm>
          <a:custGeom>
            <a:avLst/>
            <a:gdLst>
              <a:gd name="T0" fmla="*/ 2147483647 w 255"/>
              <a:gd name="T1" fmla="*/ 2147483647 h 1716"/>
              <a:gd name="T2" fmla="*/ 2147483647 w 255"/>
              <a:gd name="T3" fmla="*/ 2147483647 h 1716"/>
              <a:gd name="T4" fmla="*/ 2147483647 w 255"/>
              <a:gd name="T5" fmla="*/ 2147483647 h 1716"/>
              <a:gd name="T6" fmla="*/ 0 w 255"/>
              <a:gd name="T7" fmla="*/ 0 h 1716"/>
              <a:gd name="T8" fmla="*/ 0 60000 65536"/>
              <a:gd name="T9" fmla="*/ 0 60000 65536"/>
              <a:gd name="T10" fmla="*/ 0 60000 65536"/>
              <a:gd name="T11" fmla="*/ 0 60000 65536"/>
              <a:gd name="T12" fmla="*/ 0 w 255"/>
              <a:gd name="T13" fmla="*/ 0 h 1716"/>
              <a:gd name="T14" fmla="*/ 255 w 255"/>
              <a:gd name="T15" fmla="*/ 1716 h 1716"/>
            </a:gdLst>
            <a:ahLst/>
            <a:cxnLst>
              <a:cxn ang="T8">
                <a:pos x="T0" y="T1"/>
              </a:cxn>
              <a:cxn ang="T9">
                <a:pos x="T2" y="T3"/>
              </a:cxn>
              <a:cxn ang="T10">
                <a:pos x="T4" y="T5"/>
              </a:cxn>
              <a:cxn ang="T11">
                <a:pos x="T6" y="T7"/>
              </a:cxn>
            </a:cxnLst>
            <a:rect l="T12" t="T13" r="T14" b="T15"/>
            <a:pathLst>
              <a:path w="255" h="1716">
                <a:moveTo>
                  <a:pt x="6" y="699"/>
                </a:moveTo>
                <a:lnTo>
                  <a:pt x="255" y="1716"/>
                </a:lnTo>
                <a:lnTo>
                  <a:pt x="252" y="177"/>
                </a:lnTo>
                <a:lnTo>
                  <a:pt x="0" y="0"/>
                </a:lnTo>
              </a:path>
            </a:pathLst>
          </a:custGeom>
          <a:solidFill>
            <a:srgbClr val="99FF99">
              <a:alpha val="32941"/>
            </a:srgbClr>
          </a:solidFill>
          <a:ln>
            <a:noFill/>
          </a:ln>
          <a:extLst>
            <a:ext uri="{91240B29-F687-4f45-9708-019B960494DF}">
              <a14:hiddenLine xmlns:a14="http://schemas.microsoft.com/office/drawing/2010/main" xmlns="" w="76200" cap="flat" cmpd="sng">
                <a:solidFill>
                  <a:srgbClr val="000000"/>
                </a:solidFill>
                <a:prstDash val="solid"/>
                <a:round/>
                <a:headEnd type="none" w="med" len="med"/>
                <a:tailEnd type="none" w="med" len="med"/>
              </a14:hiddenLine>
            </a:ext>
          </a:extLst>
        </p:spPr>
        <p:txBody>
          <a:bodyPr/>
          <a:lstStyle/>
          <a:p>
            <a:endParaRPr lang="en-US"/>
          </a:p>
        </p:txBody>
      </p:sp>
      <p:grpSp>
        <p:nvGrpSpPr>
          <p:cNvPr id="34827" name="Group 11"/>
          <p:cNvGrpSpPr>
            <a:grpSpLocks/>
          </p:cNvGrpSpPr>
          <p:nvPr/>
        </p:nvGrpSpPr>
        <p:grpSpPr bwMode="auto">
          <a:xfrm>
            <a:off x="346075" y="1323975"/>
            <a:ext cx="1114425" cy="1104900"/>
            <a:chOff x="568" y="2568"/>
            <a:chExt cx="1219" cy="1480"/>
          </a:xfrm>
        </p:grpSpPr>
        <p:sp>
          <p:nvSpPr>
            <p:cNvPr id="34874" name="Text Box 12"/>
            <p:cNvSpPr txBox="1">
              <a:spLocks noChangeArrowheads="1"/>
            </p:cNvSpPr>
            <p:nvPr/>
          </p:nvSpPr>
          <p:spPr bwMode="auto">
            <a:xfrm>
              <a:off x="568" y="2568"/>
              <a:ext cx="1219" cy="1480"/>
            </a:xfrm>
            <a:prstGeom prst="rect">
              <a:avLst/>
            </a:prstGeom>
            <a:solidFill>
              <a:schemeClr val="bg1">
                <a:alpha val="67058"/>
              </a:schemeClr>
            </a:solidFill>
            <a:ln w="28575">
              <a:solidFill>
                <a:srgbClr val="FF6600"/>
              </a:solidFill>
              <a:miter lim="800000"/>
              <a:headEnd/>
              <a:tailEnd/>
            </a:ln>
          </p:spPr>
          <p:txBody>
            <a:bodyPr lIns="0" rIns="0"/>
            <a:lstStyle>
              <a:lvl1pPr eaLnBrk="0" hangingPunct="0">
                <a:defRPr sz="2400">
                  <a:solidFill>
                    <a:schemeClr val="tx1"/>
                  </a:solidFill>
                  <a:latin typeface="Palatino" pitchFamily="18" charset="0"/>
                </a:defRPr>
              </a:lvl1pPr>
              <a:lvl2pPr marL="742950" indent="-285750" eaLnBrk="0" hangingPunct="0">
                <a:defRPr sz="2400">
                  <a:solidFill>
                    <a:schemeClr val="tx1"/>
                  </a:solidFill>
                  <a:latin typeface="Palatino" pitchFamily="18" charset="0"/>
                </a:defRPr>
              </a:lvl2pPr>
              <a:lvl3pPr marL="1143000" indent="-228600" eaLnBrk="0" hangingPunct="0">
                <a:defRPr sz="2400">
                  <a:solidFill>
                    <a:schemeClr val="tx1"/>
                  </a:solidFill>
                  <a:latin typeface="Palatino" pitchFamily="18" charset="0"/>
                </a:defRPr>
              </a:lvl3pPr>
              <a:lvl4pPr marL="1600200" indent="-228600" eaLnBrk="0" hangingPunct="0">
                <a:defRPr sz="2400">
                  <a:solidFill>
                    <a:schemeClr val="tx1"/>
                  </a:solidFill>
                  <a:latin typeface="Palatino" pitchFamily="18" charset="0"/>
                </a:defRPr>
              </a:lvl4pPr>
              <a:lvl5pPr marL="2057400" indent="-228600" eaLnBrk="0" hangingPunct="0">
                <a:defRPr sz="2400">
                  <a:solidFill>
                    <a:schemeClr val="tx1"/>
                  </a:solidFill>
                  <a:latin typeface="Palatino" pitchFamily="18" charset="0"/>
                </a:defRPr>
              </a:lvl5pPr>
              <a:lvl6pPr marL="2514600" indent="-228600" eaLnBrk="0" fontAlgn="base" hangingPunct="0">
                <a:spcBef>
                  <a:spcPct val="0"/>
                </a:spcBef>
                <a:spcAft>
                  <a:spcPct val="0"/>
                </a:spcAft>
                <a:defRPr sz="2400">
                  <a:solidFill>
                    <a:schemeClr val="tx1"/>
                  </a:solidFill>
                  <a:latin typeface="Palatino" pitchFamily="18" charset="0"/>
                </a:defRPr>
              </a:lvl6pPr>
              <a:lvl7pPr marL="2971800" indent="-228600" eaLnBrk="0" fontAlgn="base" hangingPunct="0">
                <a:spcBef>
                  <a:spcPct val="0"/>
                </a:spcBef>
                <a:spcAft>
                  <a:spcPct val="0"/>
                </a:spcAft>
                <a:defRPr sz="2400">
                  <a:solidFill>
                    <a:schemeClr val="tx1"/>
                  </a:solidFill>
                  <a:latin typeface="Palatino" pitchFamily="18" charset="0"/>
                </a:defRPr>
              </a:lvl7pPr>
              <a:lvl8pPr marL="3429000" indent="-228600" eaLnBrk="0" fontAlgn="base" hangingPunct="0">
                <a:spcBef>
                  <a:spcPct val="0"/>
                </a:spcBef>
                <a:spcAft>
                  <a:spcPct val="0"/>
                </a:spcAft>
                <a:defRPr sz="2400">
                  <a:solidFill>
                    <a:schemeClr val="tx1"/>
                  </a:solidFill>
                  <a:latin typeface="Palatino" pitchFamily="18" charset="0"/>
                </a:defRPr>
              </a:lvl8pPr>
              <a:lvl9pPr marL="3886200" indent="-228600" eaLnBrk="0" fontAlgn="base" hangingPunct="0">
                <a:spcBef>
                  <a:spcPct val="0"/>
                </a:spcBef>
                <a:spcAft>
                  <a:spcPct val="0"/>
                </a:spcAft>
                <a:defRPr sz="2400">
                  <a:solidFill>
                    <a:schemeClr val="tx1"/>
                  </a:solidFill>
                  <a:latin typeface="Palatino" pitchFamily="18" charset="0"/>
                </a:defRPr>
              </a:lvl9pPr>
            </a:lstStyle>
            <a:p>
              <a:pPr algn="ctr" eaLnBrk="1" hangingPunct="1">
                <a:lnSpc>
                  <a:spcPct val="85000"/>
                </a:lnSpc>
                <a:spcBef>
                  <a:spcPct val="10000"/>
                </a:spcBef>
              </a:pPr>
              <a:r>
                <a:rPr lang="en-US" altLang="zh-TW" sz="1200">
                  <a:latin typeface="Tahoma" pitchFamily="34" charset="0"/>
                  <a:ea typeface="PMingLiU" pitchFamily="18" charset="-120"/>
                </a:rPr>
                <a:t>t0 t1 t2 … tm</a:t>
              </a:r>
              <a:endParaRPr lang="en-US" altLang="zh-TW" sz="1200">
                <a:latin typeface="Arial" pitchFamily="34" charset="0"/>
                <a:ea typeface="PMingLiU" pitchFamily="18" charset="-120"/>
              </a:endParaRPr>
            </a:p>
          </p:txBody>
        </p:sp>
        <p:sp>
          <p:nvSpPr>
            <p:cNvPr id="34875" name="Freeform 13"/>
            <p:cNvSpPr>
              <a:spLocks/>
            </p:cNvSpPr>
            <p:nvPr/>
          </p:nvSpPr>
          <p:spPr bwMode="auto">
            <a:xfrm>
              <a:off x="704" y="2858"/>
              <a:ext cx="166" cy="1070"/>
            </a:xfrm>
            <a:custGeom>
              <a:avLst/>
              <a:gdLst>
                <a:gd name="T0" fmla="*/ 3 w 208"/>
                <a:gd name="T1" fmla="*/ 0 h 1536"/>
                <a:gd name="T2" fmla="*/ 11 w 208"/>
                <a:gd name="T3" fmla="*/ 1 h 1536"/>
                <a:gd name="T4" fmla="*/ 2 w 208"/>
                <a:gd name="T5" fmla="*/ 3 h 1536"/>
                <a:gd name="T6" fmla="*/ 8 w 208"/>
                <a:gd name="T7" fmla="*/ 5 h 1536"/>
                <a:gd name="T8" fmla="*/ 2 w 208"/>
                <a:gd name="T9" fmla="*/ 7 h 1536"/>
                <a:gd name="T10" fmla="*/ 8 w 208"/>
                <a:gd name="T11" fmla="*/ 7 h 1536"/>
                <a:gd name="T12" fmla="*/ 3 w 208"/>
                <a:gd name="T13" fmla="*/ 9 h 1536"/>
                <a:gd name="T14" fmla="*/ 8 w 208"/>
                <a:gd name="T15" fmla="*/ 10 h 1536"/>
                <a:gd name="T16" fmla="*/ 2 w 208"/>
                <a:gd name="T17" fmla="*/ 11 h 1536"/>
                <a:gd name="T18" fmla="*/ 6 w 208"/>
                <a:gd name="T19" fmla="*/ 12 h 1536"/>
                <a:gd name="T20" fmla="*/ 3 w 208"/>
                <a:gd name="T21" fmla="*/ 1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solidFill>
              <a:schemeClr val="bg1">
                <a:alpha val="67058"/>
              </a:schemeClr>
            </a:solidFill>
            <a:ln w="25400">
              <a:solidFill>
                <a:srgbClr val="FF6600"/>
              </a:solidFill>
              <a:round/>
              <a:headEnd type="none" w="med" len="med"/>
              <a:tailEnd type="triangle" w="med" len="lg"/>
            </a:ln>
          </p:spPr>
          <p:txBody>
            <a:bodyPr/>
            <a:lstStyle/>
            <a:p>
              <a:endParaRPr lang="en-US"/>
            </a:p>
          </p:txBody>
        </p:sp>
        <p:sp>
          <p:nvSpPr>
            <p:cNvPr id="34876" name="Freeform 14"/>
            <p:cNvSpPr>
              <a:spLocks/>
            </p:cNvSpPr>
            <p:nvPr/>
          </p:nvSpPr>
          <p:spPr bwMode="auto">
            <a:xfrm>
              <a:off x="784" y="2858"/>
              <a:ext cx="166" cy="1070"/>
            </a:xfrm>
            <a:custGeom>
              <a:avLst/>
              <a:gdLst>
                <a:gd name="T0" fmla="*/ 3 w 208"/>
                <a:gd name="T1" fmla="*/ 0 h 1536"/>
                <a:gd name="T2" fmla="*/ 11 w 208"/>
                <a:gd name="T3" fmla="*/ 1 h 1536"/>
                <a:gd name="T4" fmla="*/ 2 w 208"/>
                <a:gd name="T5" fmla="*/ 3 h 1536"/>
                <a:gd name="T6" fmla="*/ 8 w 208"/>
                <a:gd name="T7" fmla="*/ 5 h 1536"/>
                <a:gd name="T8" fmla="*/ 2 w 208"/>
                <a:gd name="T9" fmla="*/ 7 h 1536"/>
                <a:gd name="T10" fmla="*/ 8 w 208"/>
                <a:gd name="T11" fmla="*/ 7 h 1536"/>
                <a:gd name="T12" fmla="*/ 3 w 208"/>
                <a:gd name="T13" fmla="*/ 9 h 1536"/>
                <a:gd name="T14" fmla="*/ 8 w 208"/>
                <a:gd name="T15" fmla="*/ 10 h 1536"/>
                <a:gd name="T16" fmla="*/ 2 w 208"/>
                <a:gd name="T17" fmla="*/ 11 h 1536"/>
                <a:gd name="T18" fmla="*/ 6 w 208"/>
                <a:gd name="T19" fmla="*/ 12 h 1536"/>
                <a:gd name="T20" fmla="*/ 3 w 208"/>
                <a:gd name="T21" fmla="*/ 1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solidFill>
              <a:schemeClr val="bg1">
                <a:alpha val="67058"/>
              </a:schemeClr>
            </a:solidFill>
            <a:ln w="25400">
              <a:solidFill>
                <a:srgbClr val="FF6600"/>
              </a:solidFill>
              <a:round/>
              <a:headEnd type="none" w="med" len="med"/>
              <a:tailEnd type="triangle" w="med" len="lg"/>
            </a:ln>
          </p:spPr>
          <p:txBody>
            <a:bodyPr/>
            <a:lstStyle/>
            <a:p>
              <a:endParaRPr lang="en-US"/>
            </a:p>
          </p:txBody>
        </p:sp>
        <p:sp>
          <p:nvSpPr>
            <p:cNvPr id="34877" name="Freeform 15"/>
            <p:cNvSpPr>
              <a:spLocks/>
            </p:cNvSpPr>
            <p:nvPr/>
          </p:nvSpPr>
          <p:spPr bwMode="auto">
            <a:xfrm>
              <a:off x="858" y="2858"/>
              <a:ext cx="166" cy="1070"/>
            </a:xfrm>
            <a:custGeom>
              <a:avLst/>
              <a:gdLst>
                <a:gd name="T0" fmla="*/ 3 w 208"/>
                <a:gd name="T1" fmla="*/ 0 h 1536"/>
                <a:gd name="T2" fmla="*/ 11 w 208"/>
                <a:gd name="T3" fmla="*/ 1 h 1536"/>
                <a:gd name="T4" fmla="*/ 2 w 208"/>
                <a:gd name="T5" fmla="*/ 3 h 1536"/>
                <a:gd name="T6" fmla="*/ 8 w 208"/>
                <a:gd name="T7" fmla="*/ 5 h 1536"/>
                <a:gd name="T8" fmla="*/ 2 w 208"/>
                <a:gd name="T9" fmla="*/ 7 h 1536"/>
                <a:gd name="T10" fmla="*/ 8 w 208"/>
                <a:gd name="T11" fmla="*/ 7 h 1536"/>
                <a:gd name="T12" fmla="*/ 3 w 208"/>
                <a:gd name="T13" fmla="*/ 9 h 1536"/>
                <a:gd name="T14" fmla="*/ 8 w 208"/>
                <a:gd name="T15" fmla="*/ 10 h 1536"/>
                <a:gd name="T16" fmla="*/ 2 w 208"/>
                <a:gd name="T17" fmla="*/ 11 h 1536"/>
                <a:gd name="T18" fmla="*/ 6 w 208"/>
                <a:gd name="T19" fmla="*/ 12 h 1536"/>
                <a:gd name="T20" fmla="*/ 3 w 208"/>
                <a:gd name="T21" fmla="*/ 1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solidFill>
              <a:schemeClr val="bg1">
                <a:alpha val="67058"/>
              </a:schemeClr>
            </a:solidFill>
            <a:ln w="25400">
              <a:solidFill>
                <a:srgbClr val="FF6600"/>
              </a:solidFill>
              <a:round/>
              <a:headEnd type="none" w="med" len="med"/>
              <a:tailEnd type="triangle" w="med" len="lg"/>
            </a:ln>
          </p:spPr>
          <p:txBody>
            <a:bodyPr/>
            <a:lstStyle/>
            <a:p>
              <a:endParaRPr lang="en-US"/>
            </a:p>
          </p:txBody>
        </p:sp>
        <p:sp>
          <p:nvSpPr>
            <p:cNvPr id="34878" name="Freeform 16"/>
            <p:cNvSpPr>
              <a:spLocks/>
            </p:cNvSpPr>
            <p:nvPr/>
          </p:nvSpPr>
          <p:spPr bwMode="auto">
            <a:xfrm>
              <a:off x="932" y="2858"/>
              <a:ext cx="166" cy="1070"/>
            </a:xfrm>
            <a:custGeom>
              <a:avLst/>
              <a:gdLst>
                <a:gd name="T0" fmla="*/ 3 w 208"/>
                <a:gd name="T1" fmla="*/ 0 h 1536"/>
                <a:gd name="T2" fmla="*/ 11 w 208"/>
                <a:gd name="T3" fmla="*/ 1 h 1536"/>
                <a:gd name="T4" fmla="*/ 2 w 208"/>
                <a:gd name="T5" fmla="*/ 3 h 1536"/>
                <a:gd name="T6" fmla="*/ 8 w 208"/>
                <a:gd name="T7" fmla="*/ 5 h 1536"/>
                <a:gd name="T8" fmla="*/ 2 w 208"/>
                <a:gd name="T9" fmla="*/ 7 h 1536"/>
                <a:gd name="T10" fmla="*/ 8 w 208"/>
                <a:gd name="T11" fmla="*/ 7 h 1536"/>
                <a:gd name="T12" fmla="*/ 3 w 208"/>
                <a:gd name="T13" fmla="*/ 9 h 1536"/>
                <a:gd name="T14" fmla="*/ 8 w 208"/>
                <a:gd name="T15" fmla="*/ 10 h 1536"/>
                <a:gd name="T16" fmla="*/ 2 w 208"/>
                <a:gd name="T17" fmla="*/ 11 h 1536"/>
                <a:gd name="T18" fmla="*/ 6 w 208"/>
                <a:gd name="T19" fmla="*/ 12 h 1536"/>
                <a:gd name="T20" fmla="*/ 3 w 208"/>
                <a:gd name="T21" fmla="*/ 1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solidFill>
              <a:schemeClr val="bg1">
                <a:alpha val="67058"/>
              </a:schemeClr>
            </a:solidFill>
            <a:ln w="25400">
              <a:solidFill>
                <a:srgbClr val="FF6600"/>
              </a:solidFill>
              <a:round/>
              <a:headEnd type="none" w="med" len="med"/>
              <a:tailEnd type="triangle" w="med" len="lg"/>
            </a:ln>
          </p:spPr>
          <p:txBody>
            <a:bodyPr/>
            <a:lstStyle/>
            <a:p>
              <a:endParaRPr lang="en-US"/>
            </a:p>
          </p:txBody>
        </p:sp>
        <p:sp>
          <p:nvSpPr>
            <p:cNvPr id="34879" name="Freeform 17"/>
            <p:cNvSpPr>
              <a:spLocks/>
            </p:cNvSpPr>
            <p:nvPr/>
          </p:nvSpPr>
          <p:spPr bwMode="auto">
            <a:xfrm>
              <a:off x="1006" y="2858"/>
              <a:ext cx="165" cy="1070"/>
            </a:xfrm>
            <a:custGeom>
              <a:avLst/>
              <a:gdLst>
                <a:gd name="T0" fmla="*/ 2 w 208"/>
                <a:gd name="T1" fmla="*/ 0 h 1536"/>
                <a:gd name="T2" fmla="*/ 10 w 208"/>
                <a:gd name="T3" fmla="*/ 1 h 1536"/>
                <a:gd name="T4" fmla="*/ 2 w 208"/>
                <a:gd name="T5" fmla="*/ 3 h 1536"/>
                <a:gd name="T6" fmla="*/ 8 w 208"/>
                <a:gd name="T7" fmla="*/ 5 h 1536"/>
                <a:gd name="T8" fmla="*/ 2 w 208"/>
                <a:gd name="T9" fmla="*/ 7 h 1536"/>
                <a:gd name="T10" fmla="*/ 8 w 208"/>
                <a:gd name="T11" fmla="*/ 7 h 1536"/>
                <a:gd name="T12" fmla="*/ 2 w 208"/>
                <a:gd name="T13" fmla="*/ 9 h 1536"/>
                <a:gd name="T14" fmla="*/ 8 w 208"/>
                <a:gd name="T15" fmla="*/ 10 h 1536"/>
                <a:gd name="T16" fmla="*/ 2 w 208"/>
                <a:gd name="T17" fmla="*/ 11 h 1536"/>
                <a:gd name="T18" fmla="*/ 5 w 208"/>
                <a:gd name="T19" fmla="*/ 12 h 1536"/>
                <a:gd name="T20" fmla="*/ 2 w 208"/>
                <a:gd name="T21" fmla="*/ 1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solidFill>
              <a:schemeClr val="bg1">
                <a:alpha val="67058"/>
              </a:schemeClr>
            </a:solidFill>
            <a:ln w="25400">
              <a:solidFill>
                <a:srgbClr val="FF6600"/>
              </a:solidFill>
              <a:round/>
              <a:headEnd type="none" w="med" len="med"/>
              <a:tailEnd type="triangle" w="med" len="lg"/>
            </a:ln>
          </p:spPr>
          <p:txBody>
            <a:bodyPr/>
            <a:lstStyle/>
            <a:p>
              <a:endParaRPr lang="en-US"/>
            </a:p>
          </p:txBody>
        </p:sp>
        <p:sp>
          <p:nvSpPr>
            <p:cNvPr id="34880" name="Freeform 18"/>
            <p:cNvSpPr>
              <a:spLocks/>
            </p:cNvSpPr>
            <p:nvPr/>
          </p:nvSpPr>
          <p:spPr bwMode="auto">
            <a:xfrm>
              <a:off x="1080" y="2858"/>
              <a:ext cx="165" cy="1070"/>
            </a:xfrm>
            <a:custGeom>
              <a:avLst/>
              <a:gdLst>
                <a:gd name="T0" fmla="*/ 2 w 208"/>
                <a:gd name="T1" fmla="*/ 0 h 1536"/>
                <a:gd name="T2" fmla="*/ 10 w 208"/>
                <a:gd name="T3" fmla="*/ 1 h 1536"/>
                <a:gd name="T4" fmla="*/ 2 w 208"/>
                <a:gd name="T5" fmla="*/ 3 h 1536"/>
                <a:gd name="T6" fmla="*/ 8 w 208"/>
                <a:gd name="T7" fmla="*/ 5 h 1536"/>
                <a:gd name="T8" fmla="*/ 2 w 208"/>
                <a:gd name="T9" fmla="*/ 7 h 1536"/>
                <a:gd name="T10" fmla="*/ 8 w 208"/>
                <a:gd name="T11" fmla="*/ 7 h 1536"/>
                <a:gd name="T12" fmla="*/ 2 w 208"/>
                <a:gd name="T13" fmla="*/ 9 h 1536"/>
                <a:gd name="T14" fmla="*/ 8 w 208"/>
                <a:gd name="T15" fmla="*/ 10 h 1536"/>
                <a:gd name="T16" fmla="*/ 2 w 208"/>
                <a:gd name="T17" fmla="*/ 11 h 1536"/>
                <a:gd name="T18" fmla="*/ 5 w 208"/>
                <a:gd name="T19" fmla="*/ 12 h 1536"/>
                <a:gd name="T20" fmla="*/ 2 w 208"/>
                <a:gd name="T21" fmla="*/ 1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solidFill>
              <a:schemeClr val="bg1">
                <a:alpha val="67058"/>
              </a:schemeClr>
            </a:solidFill>
            <a:ln w="25400">
              <a:solidFill>
                <a:srgbClr val="FF6600"/>
              </a:solidFill>
              <a:round/>
              <a:headEnd type="none" w="med" len="med"/>
              <a:tailEnd type="triangle" w="med" len="lg"/>
            </a:ln>
          </p:spPr>
          <p:txBody>
            <a:bodyPr/>
            <a:lstStyle/>
            <a:p>
              <a:endParaRPr lang="en-US"/>
            </a:p>
          </p:txBody>
        </p:sp>
        <p:sp>
          <p:nvSpPr>
            <p:cNvPr id="34881" name="Freeform 19"/>
            <p:cNvSpPr>
              <a:spLocks/>
            </p:cNvSpPr>
            <p:nvPr/>
          </p:nvSpPr>
          <p:spPr bwMode="auto">
            <a:xfrm>
              <a:off x="1154" y="2858"/>
              <a:ext cx="165" cy="1070"/>
            </a:xfrm>
            <a:custGeom>
              <a:avLst/>
              <a:gdLst>
                <a:gd name="T0" fmla="*/ 2 w 208"/>
                <a:gd name="T1" fmla="*/ 0 h 1536"/>
                <a:gd name="T2" fmla="*/ 10 w 208"/>
                <a:gd name="T3" fmla="*/ 1 h 1536"/>
                <a:gd name="T4" fmla="*/ 2 w 208"/>
                <a:gd name="T5" fmla="*/ 3 h 1536"/>
                <a:gd name="T6" fmla="*/ 8 w 208"/>
                <a:gd name="T7" fmla="*/ 5 h 1536"/>
                <a:gd name="T8" fmla="*/ 2 w 208"/>
                <a:gd name="T9" fmla="*/ 7 h 1536"/>
                <a:gd name="T10" fmla="*/ 8 w 208"/>
                <a:gd name="T11" fmla="*/ 7 h 1536"/>
                <a:gd name="T12" fmla="*/ 2 w 208"/>
                <a:gd name="T13" fmla="*/ 9 h 1536"/>
                <a:gd name="T14" fmla="*/ 8 w 208"/>
                <a:gd name="T15" fmla="*/ 10 h 1536"/>
                <a:gd name="T16" fmla="*/ 2 w 208"/>
                <a:gd name="T17" fmla="*/ 11 h 1536"/>
                <a:gd name="T18" fmla="*/ 5 w 208"/>
                <a:gd name="T19" fmla="*/ 12 h 1536"/>
                <a:gd name="T20" fmla="*/ 2 w 208"/>
                <a:gd name="T21" fmla="*/ 1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solidFill>
              <a:schemeClr val="bg1">
                <a:alpha val="67058"/>
              </a:schemeClr>
            </a:solidFill>
            <a:ln w="25400">
              <a:solidFill>
                <a:srgbClr val="FF6600"/>
              </a:solidFill>
              <a:round/>
              <a:headEnd type="none" w="med" len="med"/>
              <a:tailEnd type="triangle" w="med" len="lg"/>
            </a:ln>
          </p:spPr>
          <p:txBody>
            <a:bodyPr/>
            <a:lstStyle/>
            <a:p>
              <a:endParaRPr lang="en-US"/>
            </a:p>
          </p:txBody>
        </p:sp>
        <p:sp>
          <p:nvSpPr>
            <p:cNvPr id="34882" name="Freeform 20"/>
            <p:cNvSpPr>
              <a:spLocks/>
            </p:cNvSpPr>
            <p:nvPr/>
          </p:nvSpPr>
          <p:spPr bwMode="auto">
            <a:xfrm>
              <a:off x="1228" y="2858"/>
              <a:ext cx="165" cy="1070"/>
            </a:xfrm>
            <a:custGeom>
              <a:avLst/>
              <a:gdLst>
                <a:gd name="T0" fmla="*/ 2 w 208"/>
                <a:gd name="T1" fmla="*/ 0 h 1536"/>
                <a:gd name="T2" fmla="*/ 10 w 208"/>
                <a:gd name="T3" fmla="*/ 1 h 1536"/>
                <a:gd name="T4" fmla="*/ 2 w 208"/>
                <a:gd name="T5" fmla="*/ 3 h 1536"/>
                <a:gd name="T6" fmla="*/ 8 w 208"/>
                <a:gd name="T7" fmla="*/ 5 h 1536"/>
                <a:gd name="T8" fmla="*/ 2 w 208"/>
                <a:gd name="T9" fmla="*/ 7 h 1536"/>
                <a:gd name="T10" fmla="*/ 8 w 208"/>
                <a:gd name="T11" fmla="*/ 7 h 1536"/>
                <a:gd name="T12" fmla="*/ 2 w 208"/>
                <a:gd name="T13" fmla="*/ 9 h 1536"/>
                <a:gd name="T14" fmla="*/ 8 w 208"/>
                <a:gd name="T15" fmla="*/ 10 h 1536"/>
                <a:gd name="T16" fmla="*/ 2 w 208"/>
                <a:gd name="T17" fmla="*/ 11 h 1536"/>
                <a:gd name="T18" fmla="*/ 5 w 208"/>
                <a:gd name="T19" fmla="*/ 12 h 1536"/>
                <a:gd name="T20" fmla="*/ 2 w 208"/>
                <a:gd name="T21" fmla="*/ 1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solidFill>
              <a:schemeClr val="bg1">
                <a:alpha val="67058"/>
              </a:schemeClr>
            </a:solidFill>
            <a:ln w="25400">
              <a:solidFill>
                <a:srgbClr val="FF6600"/>
              </a:solidFill>
              <a:round/>
              <a:headEnd type="none" w="med" len="med"/>
              <a:tailEnd type="triangle" w="med" len="lg"/>
            </a:ln>
          </p:spPr>
          <p:txBody>
            <a:bodyPr/>
            <a:lstStyle/>
            <a:p>
              <a:endParaRPr lang="en-US"/>
            </a:p>
          </p:txBody>
        </p:sp>
        <p:sp>
          <p:nvSpPr>
            <p:cNvPr id="34883" name="Freeform 21"/>
            <p:cNvSpPr>
              <a:spLocks/>
            </p:cNvSpPr>
            <p:nvPr/>
          </p:nvSpPr>
          <p:spPr bwMode="auto">
            <a:xfrm>
              <a:off x="1302" y="2858"/>
              <a:ext cx="165" cy="1070"/>
            </a:xfrm>
            <a:custGeom>
              <a:avLst/>
              <a:gdLst>
                <a:gd name="T0" fmla="*/ 2 w 208"/>
                <a:gd name="T1" fmla="*/ 0 h 1536"/>
                <a:gd name="T2" fmla="*/ 10 w 208"/>
                <a:gd name="T3" fmla="*/ 1 h 1536"/>
                <a:gd name="T4" fmla="*/ 2 w 208"/>
                <a:gd name="T5" fmla="*/ 3 h 1536"/>
                <a:gd name="T6" fmla="*/ 8 w 208"/>
                <a:gd name="T7" fmla="*/ 5 h 1536"/>
                <a:gd name="T8" fmla="*/ 2 w 208"/>
                <a:gd name="T9" fmla="*/ 7 h 1536"/>
                <a:gd name="T10" fmla="*/ 8 w 208"/>
                <a:gd name="T11" fmla="*/ 7 h 1536"/>
                <a:gd name="T12" fmla="*/ 2 w 208"/>
                <a:gd name="T13" fmla="*/ 9 h 1536"/>
                <a:gd name="T14" fmla="*/ 8 w 208"/>
                <a:gd name="T15" fmla="*/ 10 h 1536"/>
                <a:gd name="T16" fmla="*/ 2 w 208"/>
                <a:gd name="T17" fmla="*/ 11 h 1536"/>
                <a:gd name="T18" fmla="*/ 5 w 208"/>
                <a:gd name="T19" fmla="*/ 12 h 1536"/>
                <a:gd name="T20" fmla="*/ 2 w 208"/>
                <a:gd name="T21" fmla="*/ 1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solidFill>
              <a:schemeClr val="bg1">
                <a:alpha val="67058"/>
              </a:schemeClr>
            </a:solidFill>
            <a:ln w="25400">
              <a:solidFill>
                <a:srgbClr val="FF6600"/>
              </a:solidFill>
              <a:round/>
              <a:headEnd type="none" w="med" len="med"/>
              <a:tailEnd type="triangle" w="med" len="lg"/>
            </a:ln>
          </p:spPr>
          <p:txBody>
            <a:bodyPr/>
            <a:lstStyle/>
            <a:p>
              <a:endParaRPr lang="en-US"/>
            </a:p>
          </p:txBody>
        </p:sp>
        <p:sp>
          <p:nvSpPr>
            <p:cNvPr id="34884" name="Freeform 22"/>
            <p:cNvSpPr>
              <a:spLocks/>
            </p:cNvSpPr>
            <p:nvPr/>
          </p:nvSpPr>
          <p:spPr bwMode="auto">
            <a:xfrm>
              <a:off x="1376" y="2858"/>
              <a:ext cx="165" cy="1070"/>
            </a:xfrm>
            <a:custGeom>
              <a:avLst/>
              <a:gdLst>
                <a:gd name="T0" fmla="*/ 2 w 208"/>
                <a:gd name="T1" fmla="*/ 0 h 1536"/>
                <a:gd name="T2" fmla="*/ 10 w 208"/>
                <a:gd name="T3" fmla="*/ 1 h 1536"/>
                <a:gd name="T4" fmla="*/ 2 w 208"/>
                <a:gd name="T5" fmla="*/ 3 h 1536"/>
                <a:gd name="T6" fmla="*/ 8 w 208"/>
                <a:gd name="T7" fmla="*/ 5 h 1536"/>
                <a:gd name="T8" fmla="*/ 2 w 208"/>
                <a:gd name="T9" fmla="*/ 7 h 1536"/>
                <a:gd name="T10" fmla="*/ 8 w 208"/>
                <a:gd name="T11" fmla="*/ 7 h 1536"/>
                <a:gd name="T12" fmla="*/ 2 w 208"/>
                <a:gd name="T13" fmla="*/ 9 h 1536"/>
                <a:gd name="T14" fmla="*/ 8 w 208"/>
                <a:gd name="T15" fmla="*/ 10 h 1536"/>
                <a:gd name="T16" fmla="*/ 2 w 208"/>
                <a:gd name="T17" fmla="*/ 11 h 1536"/>
                <a:gd name="T18" fmla="*/ 5 w 208"/>
                <a:gd name="T19" fmla="*/ 12 h 1536"/>
                <a:gd name="T20" fmla="*/ 2 w 208"/>
                <a:gd name="T21" fmla="*/ 1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solidFill>
              <a:schemeClr val="bg1">
                <a:alpha val="67058"/>
              </a:schemeClr>
            </a:solidFill>
            <a:ln w="25400">
              <a:solidFill>
                <a:srgbClr val="FF6600"/>
              </a:solidFill>
              <a:round/>
              <a:headEnd type="none" w="med" len="med"/>
              <a:tailEnd type="triangle" w="med" len="lg"/>
            </a:ln>
          </p:spPr>
          <p:txBody>
            <a:bodyPr/>
            <a:lstStyle/>
            <a:p>
              <a:endParaRPr lang="en-US"/>
            </a:p>
          </p:txBody>
        </p:sp>
        <p:sp>
          <p:nvSpPr>
            <p:cNvPr id="34885" name="Freeform 23"/>
            <p:cNvSpPr>
              <a:spLocks/>
            </p:cNvSpPr>
            <p:nvPr/>
          </p:nvSpPr>
          <p:spPr bwMode="auto">
            <a:xfrm>
              <a:off x="1450" y="2858"/>
              <a:ext cx="165" cy="1070"/>
            </a:xfrm>
            <a:custGeom>
              <a:avLst/>
              <a:gdLst>
                <a:gd name="T0" fmla="*/ 2 w 208"/>
                <a:gd name="T1" fmla="*/ 0 h 1536"/>
                <a:gd name="T2" fmla="*/ 10 w 208"/>
                <a:gd name="T3" fmla="*/ 1 h 1536"/>
                <a:gd name="T4" fmla="*/ 2 w 208"/>
                <a:gd name="T5" fmla="*/ 3 h 1536"/>
                <a:gd name="T6" fmla="*/ 8 w 208"/>
                <a:gd name="T7" fmla="*/ 5 h 1536"/>
                <a:gd name="T8" fmla="*/ 2 w 208"/>
                <a:gd name="T9" fmla="*/ 7 h 1536"/>
                <a:gd name="T10" fmla="*/ 8 w 208"/>
                <a:gd name="T11" fmla="*/ 7 h 1536"/>
                <a:gd name="T12" fmla="*/ 2 w 208"/>
                <a:gd name="T13" fmla="*/ 9 h 1536"/>
                <a:gd name="T14" fmla="*/ 8 w 208"/>
                <a:gd name="T15" fmla="*/ 10 h 1536"/>
                <a:gd name="T16" fmla="*/ 2 w 208"/>
                <a:gd name="T17" fmla="*/ 11 h 1536"/>
                <a:gd name="T18" fmla="*/ 5 w 208"/>
                <a:gd name="T19" fmla="*/ 12 h 1536"/>
                <a:gd name="T20" fmla="*/ 2 w 208"/>
                <a:gd name="T21" fmla="*/ 1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solidFill>
              <a:schemeClr val="bg1">
                <a:alpha val="67058"/>
              </a:schemeClr>
            </a:solidFill>
            <a:ln w="25400">
              <a:solidFill>
                <a:srgbClr val="FF6600"/>
              </a:solidFill>
              <a:round/>
              <a:headEnd type="none" w="med" len="med"/>
              <a:tailEnd type="triangle" w="med" len="lg"/>
            </a:ln>
          </p:spPr>
          <p:txBody>
            <a:bodyPr/>
            <a:lstStyle/>
            <a:p>
              <a:endParaRPr lang="en-US"/>
            </a:p>
          </p:txBody>
        </p:sp>
      </p:grpSp>
      <p:sp>
        <p:nvSpPr>
          <p:cNvPr id="34828" name="Text Box 24"/>
          <p:cNvSpPr txBox="1">
            <a:spLocks noChangeArrowheads="1"/>
          </p:cNvSpPr>
          <p:nvPr/>
        </p:nvSpPr>
        <p:spPr bwMode="auto">
          <a:xfrm>
            <a:off x="395288" y="2520950"/>
            <a:ext cx="101758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lgn="ctr">
                <a:solidFill>
                  <a:srgbClr val="000000"/>
                </a:solidFill>
                <a:miter lim="800000"/>
                <a:headEnd/>
                <a:tailEnd/>
              </a14:hiddenLine>
            </a:ext>
          </a:extLst>
        </p:spPr>
        <p:txBody>
          <a:bodyPr wrap="none">
            <a:spAutoFit/>
          </a:bodyPr>
          <a:lstStyle>
            <a:lvl1pPr eaLnBrk="0" hangingPunct="0">
              <a:defRPr sz="2400">
                <a:solidFill>
                  <a:schemeClr val="tx1"/>
                </a:solidFill>
                <a:latin typeface="Palatino" pitchFamily="18" charset="0"/>
              </a:defRPr>
            </a:lvl1pPr>
            <a:lvl2pPr marL="742950" indent="-285750" eaLnBrk="0" hangingPunct="0">
              <a:defRPr sz="2400">
                <a:solidFill>
                  <a:schemeClr val="tx1"/>
                </a:solidFill>
                <a:latin typeface="Palatino" pitchFamily="18" charset="0"/>
              </a:defRPr>
            </a:lvl2pPr>
            <a:lvl3pPr marL="1143000" indent="-228600" eaLnBrk="0" hangingPunct="0">
              <a:defRPr sz="2400">
                <a:solidFill>
                  <a:schemeClr val="tx1"/>
                </a:solidFill>
                <a:latin typeface="Palatino" pitchFamily="18" charset="0"/>
              </a:defRPr>
            </a:lvl3pPr>
            <a:lvl4pPr marL="1600200" indent="-228600" eaLnBrk="0" hangingPunct="0">
              <a:defRPr sz="2400">
                <a:solidFill>
                  <a:schemeClr val="tx1"/>
                </a:solidFill>
                <a:latin typeface="Palatino" pitchFamily="18" charset="0"/>
              </a:defRPr>
            </a:lvl4pPr>
            <a:lvl5pPr marL="2057400" indent="-228600" eaLnBrk="0" hangingPunct="0">
              <a:defRPr sz="2400">
                <a:solidFill>
                  <a:schemeClr val="tx1"/>
                </a:solidFill>
                <a:latin typeface="Palatino" pitchFamily="18" charset="0"/>
              </a:defRPr>
            </a:lvl5pPr>
            <a:lvl6pPr marL="2514600" indent="-228600" eaLnBrk="0" fontAlgn="base" hangingPunct="0">
              <a:spcBef>
                <a:spcPct val="0"/>
              </a:spcBef>
              <a:spcAft>
                <a:spcPct val="0"/>
              </a:spcAft>
              <a:defRPr sz="2400">
                <a:solidFill>
                  <a:schemeClr val="tx1"/>
                </a:solidFill>
                <a:latin typeface="Palatino" pitchFamily="18" charset="0"/>
              </a:defRPr>
            </a:lvl6pPr>
            <a:lvl7pPr marL="2971800" indent="-228600" eaLnBrk="0" fontAlgn="base" hangingPunct="0">
              <a:spcBef>
                <a:spcPct val="0"/>
              </a:spcBef>
              <a:spcAft>
                <a:spcPct val="0"/>
              </a:spcAft>
              <a:defRPr sz="2400">
                <a:solidFill>
                  <a:schemeClr val="tx1"/>
                </a:solidFill>
                <a:latin typeface="Palatino" pitchFamily="18" charset="0"/>
              </a:defRPr>
            </a:lvl7pPr>
            <a:lvl8pPr marL="3429000" indent="-228600" eaLnBrk="0" fontAlgn="base" hangingPunct="0">
              <a:spcBef>
                <a:spcPct val="0"/>
              </a:spcBef>
              <a:spcAft>
                <a:spcPct val="0"/>
              </a:spcAft>
              <a:defRPr sz="2400">
                <a:solidFill>
                  <a:schemeClr val="tx1"/>
                </a:solidFill>
                <a:latin typeface="Palatino" pitchFamily="18" charset="0"/>
              </a:defRPr>
            </a:lvl8pPr>
            <a:lvl9pPr marL="3886200" indent="-228600" eaLnBrk="0" fontAlgn="base" hangingPunct="0">
              <a:spcBef>
                <a:spcPct val="0"/>
              </a:spcBef>
              <a:spcAft>
                <a:spcPct val="0"/>
              </a:spcAft>
              <a:defRPr sz="2400">
                <a:solidFill>
                  <a:schemeClr val="tx1"/>
                </a:solidFill>
                <a:latin typeface="Palatino" pitchFamily="18" charset="0"/>
              </a:defRPr>
            </a:lvl9pPr>
          </a:lstStyle>
          <a:p>
            <a:pPr algn="ctr" eaLnBrk="1" hangingPunct="1"/>
            <a:r>
              <a:rPr lang="en-US" altLang="zh-TW" sz="2000" b="1">
                <a:latin typeface="Arial" pitchFamily="34" charset="0"/>
                <a:ea typeface="PMingLiU" pitchFamily="18" charset="-120"/>
              </a:rPr>
              <a:t>Blocks</a:t>
            </a:r>
          </a:p>
        </p:txBody>
      </p:sp>
      <p:grpSp>
        <p:nvGrpSpPr>
          <p:cNvPr id="34829" name="Group 26"/>
          <p:cNvGrpSpPr>
            <a:grpSpLocks/>
          </p:cNvGrpSpPr>
          <p:nvPr/>
        </p:nvGrpSpPr>
        <p:grpSpPr bwMode="auto">
          <a:xfrm>
            <a:off x="1868488" y="1600200"/>
            <a:ext cx="795337" cy="2441575"/>
            <a:chOff x="191" y="1944"/>
            <a:chExt cx="266" cy="818"/>
          </a:xfrm>
        </p:grpSpPr>
        <p:sp>
          <p:nvSpPr>
            <p:cNvPr id="34863" name="Rectangle 27"/>
            <p:cNvSpPr>
              <a:spLocks noChangeArrowheads="1"/>
            </p:cNvSpPr>
            <p:nvPr/>
          </p:nvSpPr>
          <p:spPr bwMode="auto">
            <a:xfrm>
              <a:off x="191" y="1944"/>
              <a:ext cx="266" cy="818"/>
            </a:xfrm>
            <a:prstGeom prst="rect">
              <a:avLst/>
            </a:prstGeom>
            <a:solidFill>
              <a:srgbClr val="CCFF99"/>
            </a:solidFill>
            <a:ln w="38100">
              <a:solidFill>
                <a:schemeClr val="bg1"/>
              </a:solidFill>
              <a:miter lim="800000"/>
              <a:headEnd/>
              <a:tailEnd/>
            </a:ln>
          </p:spPr>
          <p:txBody>
            <a:bodyPr wrap="none" anchor="ctr"/>
            <a:lstStyle/>
            <a:p>
              <a:endParaRPr lang="en-US"/>
            </a:p>
          </p:txBody>
        </p:sp>
        <p:sp>
          <p:nvSpPr>
            <p:cNvPr id="34864" name="Rectangle 28"/>
            <p:cNvSpPr>
              <a:spLocks noChangeArrowheads="1"/>
            </p:cNvSpPr>
            <p:nvPr/>
          </p:nvSpPr>
          <p:spPr bwMode="auto">
            <a:xfrm>
              <a:off x="216" y="2065"/>
              <a:ext cx="96" cy="108"/>
            </a:xfrm>
            <a:prstGeom prst="rect">
              <a:avLst/>
            </a:prstGeom>
            <a:solidFill>
              <a:srgbClr val="00CC00"/>
            </a:solidFill>
            <a:ln w="9525">
              <a:solidFill>
                <a:schemeClr val="bg1"/>
              </a:solidFill>
              <a:miter lim="800000"/>
              <a:headEnd/>
              <a:tailEnd/>
            </a:ln>
          </p:spPr>
          <p:txBody>
            <a:bodyPr wrap="none" anchor="ctr"/>
            <a:lstStyle/>
            <a:p>
              <a:pPr algn="ctr"/>
              <a:r>
                <a:rPr lang="en-US" altLang="zh-TW" sz="1400" b="1">
                  <a:solidFill>
                    <a:schemeClr val="bg1"/>
                  </a:solidFill>
                  <a:latin typeface="Arial" pitchFamily="34" charset="0"/>
                  <a:ea typeface="PMingLiU" pitchFamily="18" charset="-120"/>
                </a:rPr>
                <a:t>SP</a:t>
              </a:r>
            </a:p>
          </p:txBody>
        </p:sp>
        <p:sp>
          <p:nvSpPr>
            <p:cNvPr id="34865" name="Rectangle 29"/>
            <p:cNvSpPr>
              <a:spLocks noChangeArrowheads="1"/>
            </p:cNvSpPr>
            <p:nvPr/>
          </p:nvSpPr>
          <p:spPr bwMode="auto">
            <a:xfrm>
              <a:off x="336" y="2065"/>
              <a:ext cx="97" cy="108"/>
            </a:xfrm>
            <a:prstGeom prst="rect">
              <a:avLst/>
            </a:prstGeom>
            <a:solidFill>
              <a:srgbClr val="00CC00"/>
            </a:solidFill>
            <a:ln w="9525">
              <a:solidFill>
                <a:schemeClr val="bg1"/>
              </a:solidFill>
              <a:miter lim="800000"/>
              <a:headEnd/>
              <a:tailEnd/>
            </a:ln>
          </p:spPr>
          <p:txBody>
            <a:bodyPr wrap="none" anchor="ctr"/>
            <a:lstStyle/>
            <a:p>
              <a:pPr algn="ctr"/>
              <a:endParaRPr lang="zh-TW" altLang="en-US" sz="1400" b="1">
                <a:latin typeface="Arial" pitchFamily="34" charset="0"/>
                <a:ea typeface="PMingLiU" pitchFamily="18" charset="-120"/>
              </a:endParaRPr>
            </a:p>
          </p:txBody>
        </p:sp>
        <p:sp>
          <p:nvSpPr>
            <p:cNvPr id="34866" name="Rectangle 30"/>
            <p:cNvSpPr>
              <a:spLocks noChangeArrowheads="1"/>
            </p:cNvSpPr>
            <p:nvPr/>
          </p:nvSpPr>
          <p:spPr bwMode="auto">
            <a:xfrm>
              <a:off x="216" y="2200"/>
              <a:ext cx="96" cy="108"/>
            </a:xfrm>
            <a:prstGeom prst="rect">
              <a:avLst/>
            </a:prstGeom>
            <a:solidFill>
              <a:srgbClr val="00CC00"/>
            </a:solidFill>
            <a:ln w="9525">
              <a:solidFill>
                <a:schemeClr val="bg1"/>
              </a:solidFill>
              <a:miter lim="800000"/>
              <a:headEnd/>
              <a:tailEnd/>
            </a:ln>
          </p:spPr>
          <p:txBody>
            <a:bodyPr wrap="none" anchor="ctr"/>
            <a:lstStyle/>
            <a:p>
              <a:pPr algn="ctr"/>
              <a:endParaRPr lang="zh-TW" altLang="en-US" sz="1400" b="1">
                <a:latin typeface="Arial" pitchFamily="34" charset="0"/>
                <a:ea typeface="PMingLiU" pitchFamily="18" charset="-120"/>
              </a:endParaRPr>
            </a:p>
          </p:txBody>
        </p:sp>
        <p:sp>
          <p:nvSpPr>
            <p:cNvPr id="34867" name="Rectangle 31"/>
            <p:cNvSpPr>
              <a:spLocks noChangeArrowheads="1"/>
            </p:cNvSpPr>
            <p:nvPr/>
          </p:nvSpPr>
          <p:spPr bwMode="auto">
            <a:xfrm>
              <a:off x="336" y="2200"/>
              <a:ext cx="97" cy="108"/>
            </a:xfrm>
            <a:prstGeom prst="rect">
              <a:avLst/>
            </a:prstGeom>
            <a:solidFill>
              <a:srgbClr val="00CC00"/>
            </a:solidFill>
            <a:ln w="9525">
              <a:solidFill>
                <a:schemeClr val="bg1"/>
              </a:solidFill>
              <a:miter lim="800000"/>
              <a:headEnd/>
              <a:tailEnd/>
            </a:ln>
          </p:spPr>
          <p:txBody>
            <a:bodyPr wrap="none" anchor="ctr"/>
            <a:lstStyle/>
            <a:p>
              <a:pPr algn="ctr"/>
              <a:endParaRPr lang="zh-TW" altLang="en-US" sz="1400" b="1">
                <a:latin typeface="Arial" pitchFamily="34" charset="0"/>
                <a:ea typeface="PMingLiU" pitchFamily="18" charset="-120"/>
              </a:endParaRPr>
            </a:p>
          </p:txBody>
        </p:sp>
        <p:sp>
          <p:nvSpPr>
            <p:cNvPr id="34868" name="Rectangle 32"/>
            <p:cNvSpPr>
              <a:spLocks noChangeArrowheads="1"/>
            </p:cNvSpPr>
            <p:nvPr/>
          </p:nvSpPr>
          <p:spPr bwMode="auto">
            <a:xfrm>
              <a:off x="216" y="2335"/>
              <a:ext cx="96" cy="108"/>
            </a:xfrm>
            <a:prstGeom prst="rect">
              <a:avLst/>
            </a:prstGeom>
            <a:solidFill>
              <a:srgbClr val="00CC00"/>
            </a:solidFill>
            <a:ln w="9525">
              <a:solidFill>
                <a:schemeClr val="bg1"/>
              </a:solidFill>
              <a:miter lim="800000"/>
              <a:headEnd/>
              <a:tailEnd/>
            </a:ln>
          </p:spPr>
          <p:txBody>
            <a:bodyPr wrap="none" anchor="ctr"/>
            <a:lstStyle/>
            <a:p>
              <a:pPr algn="ctr"/>
              <a:endParaRPr lang="zh-TW" altLang="en-US" sz="1400" b="1">
                <a:latin typeface="Arial" pitchFamily="34" charset="0"/>
                <a:ea typeface="PMingLiU" pitchFamily="18" charset="-120"/>
              </a:endParaRPr>
            </a:p>
          </p:txBody>
        </p:sp>
        <p:sp>
          <p:nvSpPr>
            <p:cNvPr id="34869" name="Rectangle 33"/>
            <p:cNvSpPr>
              <a:spLocks noChangeArrowheads="1"/>
            </p:cNvSpPr>
            <p:nvPr/>
          </p:nvSpPr>
          <p:spPr bwMode="auto">
            <a:xfrm>
              <a:off x="336" y="2335"/>
              <a:ext cx="97" cy="108"/>
            </a:xfrm>
            <a:prstGeom prst="rect">
              <a:avLst/>
            </a:prstGeom>
            <a:solidFill>
              <a:srgbClr val="00CC00"/>
            </a:solidFill>
            <a:ln w="9525">
              <a:solidFill>
                <a:schemeClr val="bg1"/>
              </a:solidFill>
              <a:miter lim="800000"/>
              <a:headEnd/>
              <a:tailEnd/>
            </a:ln>
          </p:spPr>
          <p:txBody>
            <a:bodyPr wrap="none" anchor="ctr"/>
            <a:lstStyle/>
            <a:p>
              <a:pPr algn="ctr"/>
              <a:endParaRPr lang="zh-TW" altLang="en-US" sz="1400" b="1">
                <a:latin typeface="Arial" pitchFamily="34" charset="0"/>
                <a:ea typeface="PMingLiU" pitchFamily="18" charset="-120"/>
              </a:endParaRPr>
            </a:p>
          </p:txBody>
        </p:sp>
        <p:sp>
          <p:nvSpPr>
            <p:cNvPr id="34870" name="Rectangle 34"/>
            <p:cNvSpPr>
              <a:spLocks noChangeArrowheads="1"/>
            </p:cNvSpPr>
            <p:nvPr/>
          </p:nvSpPr>
          <p:spPr bwMode="auto">
            <a:xfrm>
              <a:off x="216" y="2470"/>
              <a:ext cx="96" cy="108"/>
            </a:xfrm>
            <a:prstGeom prst="rect">
              <a:avLst/>
            </a:prstGeom>
            <a:solidFill>
              <a:srgbClr val="00CC00"/>
            </a:solidFill>
            <a:ln w="9525">
              <a:solidFill>
                <a:schemeClr val="bg1"/>
              </a:solidFill>
              <a:miter lim="800000"/>
              <a:headEnd/>
              <a:tailEnd/>
            </a:ln>
          </p:spPr>
          <p:txBody>
            <a:bodyPr wrap="none" anchor="ctr"/>
            <a:lstStyle/>
            <a:p>
              <a:pPr algn="ctr"/>
              <a:endParaRPr lang="zh-TW" altLang="en-US" sz="1400" b="1">
                <a:latin typeface="Arial" pitchFamily="34" charset="0"/>
                <a:ea typeface="PMingLiU" pitchFamily="18" charset="-120"/>
              </a:endParaRPr>
            </a:p>
          </p:txBody>
        </p:sp>
        <p:sp>
          <p:nvSpPr>
            <p:cNvPr id="34871" name="Rectangle 35"/>
            <p:cNvSpPr>
              <a:spLocks noChangeArrowheads="1"/>
            </p:cNvSpPr>
            <p:nvPr/>
          </p:nvSpPr>
          <p:spPr bwMode="auto">
            <a:xfrm>
              <a:off x="336" y="2470"/>
              <a:ext cx="97" cy="108"/>
            </a:xfrm>
            <a:prstGeom prst="rect">
              <a:avLst/>
            </a:prstGeom>
            <a:solidFill>
              <a:srgbClr val="00CC00"/>
            </a:solidFill>
            <a:ln w="9525">
              <a:solidFill>
                <a:schemeClr val="bg1"/>
              </a:solidFill>
              <a:miter lim="800000"/>
              <a:headEnd/>
              <a:tailEnd/>
            </a:ln>
          </p:spPr>
          <p:txBody>
            <a:bodyPr wrap="none" anchor="ctr"/>
            <a:lstStyle/>
            <a:p>
              <a:pPr algn="ctr"/>
              <a:endParaRPr lang="zh-TW" altLang="en-US" sz="1400" b="1">
                <a:latin typeface="Arial" pitchFamily="34" charset="0"/>
                <a:ea typeface="PMingLiU" pitchFamily="18" charset="-120"/>
              </a:endParaRPr>
            </a:p>
          </p:txBody>
        </p:sp>
        <p:sp>
          <p:nvSpPr>
            <p:cNvPr id="34872" name="Rectangle 36"/>
            <p:cNvSpPr>
              <a:spLocks noChangeArrowheads="1"/>
            </p:cNvSpPr>
            <p:nvPr/>
          </p:nvSpPr>
          <p:spPr bwMode="auto">
            <a:xfrm rot="5400000">
              <a:off x="254" y="2561"/>
              <a:ext cx="141" cy="217"/>
            </a:xfrm>
            <a:prstGeom prst="rect">
              <a:avLst/>
            </a:prstGeom>
            <a:solidFill>
              <a:srgbClr val="0000FF"/>
            </a:solidFill>
            <a:ln w="9525">
              <a:solidFill>
                <a:schemeClr val="bg1"/>
              </a:solidFill>
              <a:miter lim="800000"/>
              <a:headEnd/>
              <a:tailEnd/>
            </a:ln>
          </p:spPr>
          <p:txBody>
            <a:bodyPr rot="10800000" vert="eaVert" wrap="none" anchor="ctr"/>
            <a:lstStyle/>
            <a:p>
              <a:pPr algn="ctr">
                <a:lnSpc>
                  <a:spcPct val="90000"/>
                </a:lnSpc>
              </a:pPr>
              <a:r>
                <a:rPr lang="en-US" altLang="zh-TW" sz="1200" b="1">
                  <a:latin typeface="Arial" pitchFamily="34" charset="0"/>
                  <a:ea typeface="PMingLiU" pitchFamily="18" charset="-120"/>
                </a:rPr>
                <a:t>Shared</a:t>
              </a:r>
            </a:p>
            <a:p>
              <a:pPr algn="ctr">
                <a:lnSpc>
                  <a:spcPct val="90000"/>
                </a:lnSpc>
              </a:pPr>
              <a:r>
                <a:rPr lang="en-US" altLang="zh-TW" sz="1200" b="1">
                  <a:latin typeface="Arial" pitchFamily="34" charset="0"/>
                  <a:ea typeface="PMingLiU" pitchFamily="18" charset="-120"/>
                </a:rPr>
                <a:t>Memory</a:t>
              </a:r>
            </a:p>
          </p:txBody>
        </p:sp>
        <p:sp>
          <p:nvSpPr>
            <p:cNvPr id="34873" name="Rectangle 37"/>
            <p:cNvSpPr>
              <a:spLocks noChangeArrowheads="1"/>
            </p:cNvSpPr>
            <p:nvPr/>
          </p:nvSpPr>
          <p:spPr bwMode="auto">
            <a:xfrm rot="5400000">
              <a:off x="286" y="1897"/>
              <a:ext cx="77" cy="215"/>
            </a:xfrm>
            <a:prstGeom prst="rect">
              <a:avLst/>
            </a:prstGeom>
            <a:solidFill>
              <a:srgbClr val="99FF99"/>
            </a:solidFill>
            <a:ln w="9525">
              <a:solidFill>
                <a:schemeClr val="bg1"/>
              </a:solidFill>
              <a:miter lim="800000"/>
              <a:headEnd/>
              <a:tailEnd/>
            </a:ln>
          </p:spPr>
          <p:txBody>
            <a:bodyPr rot="10800000" vert="eaVert" wrap="none" anchor="ctr"/>
            <a:lstStyle/>
            <a:p>
              <a:pPr algn="ctr">
                <a:lnSpc>
                  <a:spcPct val="90000"/>
                </a:lnSpc>
              </a:pPr>
              <a:r>
                <a:rPr lang="en-US" altLang="zh-TW" sz="1400" b="1">
                  <a:solidFill>
                    <a:schemeClr val="bg1"/>
                  </a:solidFill>
                  <a:latin typeface="Arial" pitchFamily="34" charset="0"/>
                  <a:ea typeface="PMingLiU" pitchFamily="18" charset="-120"/>
                </a:rPr>
                <a:t>MT IU</a:t>
              </a:r>
            </a:p>
          </p:txBody>
        </p:sp>
      </p:grpSp>
      <p:grpSp>
        <p:nvGrpSpPr>
          <p:cNvPr id="34830" name="Group 38"/>
          <p:cNvGrpSpPr>
            <a:grpSpLocks/>
          </p:cNvGrpSpPr>
          <p:nvPr/>
        </p:nvGrpSpPr>
        <p:grpSpPr bwMode="auto">
          <a:xfrm>
            <a:off x="2743200" y="1600200"/>
            <a:ext cx="796925" cy="2441575"/>
            <a:chOff x="484" y="1944"/>
            <a:chExt cx="267" cy="818"/>
          </a:xfrm>
        </p:grpSpPr>
        <p:sp>
          <p:nvSpPr>
            <p:cNvPr id="34852" name="Rectangle 39"/>
            <p:cNvSpPr>
              <a:spLocks noChangeArrowheads="1"/>
            </p:cNvSpPr>
            <p:nvPr/>
          </p:nvSpPr>
          <p:spPr bwMode="auto">
            <a:xfrm>
              <a:off x="484" y="1944"/>
              <a:ext cx="267" cy="818"/>
            </a:xfrm>
            <a:prstGeom prst="rect">
              <a:avLst/>
            </a:prstGeom>
            <a:solidFill>
              <a:srgbClr val="CCFF99"/>
            </a:solidFill>
            <a:ln w="38100">
              <a:solidFill>
                <a:schemeClr val="bg1"/>
              </a:solidFill>
              <a:miter lim="800000"/>
              <a:headEnd/>
              <a:tailEnd/>
            </a:ln>
          </p:spPr>
          <p:txBody>
            <a:bodyPr wrap="none" anchor="ctr"/>
            <a:lstStyle/>
            <a:p>
              <a:endParaRPr lang="en-US"/>
            </a:p>
          </p:txBody>
        </p:sp>
        <p:sp>
          <p:nvSpPr>
            <p:cNvPr id="34853" name="Rectangle 40"/>
            <p:cNvSpPr>
              <a:spLocks noChangeArrowheads="1"/>
            </p:cNvSpPr>
            <p:nvPr/>
          </p:nvSpPr>
          <p:spPr bwMode="auto">
            <a:xfrm>
              <a:off x="509" y="2065"/>
              <a:ext cx="96" cy="108"/>
            </a:xfrm>
            <a:prstGeom prst="rect">
              <a:avLst/>
            </a:prstGeom>
            <a:solidFill>
              <a:srgbClr val="00CC00"/>
            </a:solidFill>
            <a:ln w="9525">
              <a:solidFill>
                <a:schemeClr val="bg1"/>
              </a:solidFill>
              <a:miter lim="800000"/>
              <a:headEnd/>
              <a:tailEnd/>
            </a:ln>
          </p:spPr>
          <p:txBody>
            <a:bodyPr wrap="none" anchor="ctr"/>
            <a:lstStyle/>
            <a:p>
              <a:pPr algn="ctr"/>
              <a:r>
                <a:rPr lang="en-US" altLang="zh-TW" sz="1400" b="1">
                  <a:solidFill>
                    <a:schemeClr val="bg1"/>
                  </a:solidFill>
                  <a:latin typeface="Arial" pitchFamily="34" charset="0"/>
                  <a:ea typeface="PMingLiU" pitchFamily="18" charset="-120"/>
                </a:rPr>
                <a:t>SP</a:t>
              </a:r>
            </a:p>
          </p:txBody>
        </p:sp>
        <p:sp>
          <p:nvSpPr>
            <p:cNvPr id="34854" name="Rectangle 41"/>
            <p:cNvSpPr>
              <a:spLocks noChangeArrowheads="1"/>
            </p:cNvSpPr>
            <p:nvPr/>
          </p:nvSpPr>
          <p:spPr bwMode="auto">
            <a:xfrm>
              <a:off x="630" y="2065"/>
              <a:ext cx="97" cy="108"/>
            </a:xfrm>
            <a:prstGeom prst="rect">
              <a:avLst/>
            </a:prstGeom>
            <a:solidFill>
              <a:srgbClr val="00CC00"/>
            </a:solidFill>
            <a:ln w="9525">
              <a:solidFill>
                <a:schemeClr val="bg1"/>
              </a:solidFill>
              <a:miter lim="800000"/>
              <a:headEnd/>
              <a:tailEnd/>
            </a:ln>
          </p:spPr>
          <p:txBody>
            <a:bodyPr wrap="none" anchor="ctr"/>
            <a:lstStyle/>
            <a:p>
              <a:pPr algn="ctr"/>
              <a:endParaRPr lang="zh-TW" altLang="en-US" sz="1400" b="1">
                <a:latin typeface="Arial" pitchFamily="34" charset="0"/>
                <a:ea typeface="PMingLiU" pitchFamily="18" charset="-120"/>
              </a:endParaRPr>
            </a:p>
          </p:txBody>
        </p:sp>
        <p:sp>
          <p:nvSpPr>
            <p:cNvPr id="34855" name="Rectangle 42"/>
            <p:cNvSpPr>
              <a:spLocks noChangeArrowheads="1"/>
            </p:cNvSpPr>
            <p:nvPr/>
          </p:nvSpPr>
          <p:spPr bwMode="auto">
            <a:xfrm>
              <a:off x="509" y="2200"/>
              <a:ext cx="96" cy="108"/>
            </a:xfrm>
            <a:prstGeom prst="rect">
              <a:avLst/>
            </a:prstGeom>
            <a:solidFill>
              <a:srgbClr val="00CC00"/>
            </a:solidFill>
            <a:ln w="9525">
              <a:solidFill>
                <a:schemeClr val="bg1"/>
              </a:solidFill>
              <a:miter lim="800000"/>
              <a:headEnd/>
              <a:tailEnd/>
            </a:ln>
          </p:spPr>
          <p:txBody>
            <a:bodyPr wrap="none" anchor="ctr"/>
            <a:lstStyle/>
            <a:p>
              <a:pPr algn="ctr"/>
              <a:endParaRPr lang="zh-TW" altLang="en-US" sz="1400" b="1">
                <a:latin typeface="Arial" pitchFamily="34" charset="0"/>
                <a:ea typeface="PMingLiU" pitchFamily="18" charset="-120"/>
              </a:endParaRPr>
            </a:p>
          </p:txBody>
        </p:sp>
        <p:sp>
          <p:nvSpPr>
            <p:cNvPr id="34856" name="Rectangle 43"/>
            <p:cNvSpPr>
              <a:spLocks noChangeArrowheads="1"/>
            </p:cNvSpPr>
            <p:nvPr/>
          </p:nvSpPr>
          <p:spPr bwMode="auto">
            <a:xfrm>
              <a:off x="630" y="2200"/>
              <a:ext cx="97" cy="108"/>
            </a:xfrm>
            <a:prstGeom prst="rect">
              <a:avLst/>
            </a:prstGeom>
            <a:solidFill>
              <a:srgbClr val="00CC00"/>
            </a:solidFill>
            <a:ln w="9525">
              <a:solidFill>
                <a:schemeClr val="bg1"/>
              </a:solidFill>
              <a:miter lim="800000"/>
              <a:headEnd/>
              <a:tailEnd/>
            </a:ln>
          </p:spPr>
          <p:txBody>
            <a:bodyPr wrap="none" anchor="ctr"/>
            <a:lstStyle/>
            <a:p>
              <a:pPr algn="ctr"/>
              <a:endParaRPr lang="zh-TW" altLang="en-US" sz="1400" b="1">
                <a:latin typeface="Arial" pitchFamily="34" charset="0"/>
                <a:ea typeface="PMingLiU" pitchFamily="18" charset="-120"/>
              </a:endParaRPr>
            </a:p>
          </p:txBody>
        </p:sp>
        <p:sp>
          <p:nvSpPr>
            <p:cNvPr id="34857" name="Rectangle 44"/>
            <p:cNvSpPr>
              <a:spLocks noChangeArrowheads="1"/>
            </p:cNvSpPr>
            <p:nvPr/>
          </p:nvSpPr>
          <p:spPr bwMode="auto">
            <a:xfrm>
              <a:off x="509" y="2335"/>
              <a:ext cx="96" cy="108"/>
            </a:xfrm>
            <a:prstGeom prst="rect">
              <a:avLst/>
            </a:prstGeom>
            <a:solidFill>
              <a:srgbClr val="00CC00"/>
            </a:solidFill>
            <a:ln w="9525">
              <a:solidFill>
                <a:schemeClr val="bg1"/>
              </a:solidFill>
              <a:miter lim="800000"/>
              <a:headEnd/>
              <a:tailEnd/>
            </a:ln>
          </p:spPr>
          <p:txBody>
            <a:bodyPr wrap="none" anchor="ctr"/>
            <a:lstStyle/>
            <a:p>
              <a:pPr algn="ctr"/>
              <a:endParaRPr lang="zh-TW" altLang="en-US" sz="1400" b="1">
                <a:latin typeface="Arial" pitchFamily="34" charset="0"/>
                <a:ea typeface="PMingLiU" pitchFamily="18" charset="-120"/>
              </a:endParaRPr>
            </a:p>
          </p:txBody>
        </p:sp>
        <p:sp>
          <p:nvSpPr>
            <p:cNvPr id="34858" name="Rectangle 45"/>
            <p:cNvSpPr>
              <a:spLocks noChangeArrowheads="1"/>
            </p:cNvSpPr>
            <p:nvPr/>
          </p:nvSpPr>
          <p:spPr bwMode="auto">
            <a:xfrm>
              <a:off x="630" y="2335"/>
              <a:ext cx="97" cy="108"/>
            </a:xfrm>
            <a:prstGeom prst="rect">
              <a:avLst/>
            </a:prstGeom>
            <a:solidFill>
              <a:srgbClr val="00CC00"/>
            </a:solidFill>
            <a:ln w="9525">
              <a:solidFill>
                <a:schemeClr val="bg1"/>
              </a:solidFill>
              <a:miter lim="800000"/>
              <a:headEnd/>
              <a:tailEnd/>
            </a:ln>
          </p:spPr>
          <p:txBody>
            <a:bodyPr wrap="none" anchor="ctr"/>
            <a:lstStyle/>
            <a:p>
              <a:pPr algn="ctr"/>
              <a:endParaRPr lang="zh-TW" altLang="en-US" sz="1400" b="1">
                <a:latin typeface="Arial" pitchFamily="34" charset="0"/>
                <a:ea typeface="PMingLiU" pitchFamily="18" charset="-120"/>
              </a:endParaRPr>
            </a:p>
          </p:txBody>
        </p:sp>
        <p:sp>
          <p:nvSpPr>
            <p:cNvPr id="34859" name="Rectangle 46"/>
            <p:cNvSpPr>
              <a:spLocks noChangeArrowheads="1"/>
            </p:cNvSpPr>
            <p:nvPr/>
          </p:nvSpPr>
          <p:spPr bwMode="auto">
            <a:xfrm>
              <a:off x="509" y="2470"/>
              <a:ext cx="96" cy="108"/>
            </a:xfrm>
            <a:prstGeom prst="rect">
              <a:avLst/>
            </a:prstGeom>
            <a:solidFill>
              <a:srgbClr val="00CC00"/>
            </a:solidFill>
            <a:ln w="9525">
              <a:solidFill>
                <a:schemeClr val="bg1"/>
              </a:solidFill>
              <a:miter lim="800000"/>
              <a:headEnd/>
              <a:tailEnd/>
            </a:ln>
          </p:spPr>
          <p:txBody>
            <a:bodyPr wrap="none" anchor="ctr"/>
            <a:lstStyle/>
            <a:p>
              <a:pPr algn="ctr"/>
              <a:endParaRPr lang="zh-TW" altLang="en-US" sz="1400" b="1">
                <a:latin typeface="Arial" pitchFamily="34" charset="0"/>
                <a:ea typeface="PMingLiU" pitchFamily="18" charset="-120"/>
              </a:endParaRPr>
            </a:p>
          </p:txBody>
        </p:sp>
        <p:sp>
          <p:nvSpPr>
            <p:cNvPr id="34860" name="Rectangle 47"/>
            <p:cNvSpPr>
              <a:spLocks noChangeArrowheads="1"/>
            </p:cNvSpPr>
            <p:nvPr/>
          </p:nvSpPr>
          <p:spPr bwMode="auto">
            <a:xfrm>
              <a:off x="630" y="2470"/>
              <a:ext cx="97" cy="108"/>
            </a:xfrm>
            <a:prstGeom prst="rect">
              <a:avLst/>
            </a:prstGeom>
            <a:solidFill>
              <a:srgbClr val="00CC00"/>
            </a:solidFill>
            <a:ln w="9525">
              <a:solidFill>
                <a:schemeClr val="bg1"/>
              </a:solidFill>
              <a:miter lim="800000"/>
              <a:headEnd/>
              <a:tailEnd/>
            </a:ln>
          </p:spPr>
          <p:txBody>
            <a:bodyPr wrap="none" anchor="ctr"/>
            <a:lstStyle/>
            <a:p>
              <a:pPr algn="ctr"/>
              <a:endParaRPr lang="zh-TW" altLang="en-US" sz="1400" b="1">
                <a:latin typeface="Arial" pitchFamily="34" charset="0"/>
                <a:ea typeface="PMingLiU" pitchFamily="18" charset="-120"/>
              </a:endParaRPr>
            </a:p>
          </p:txBody>
        </p:sp>
        <p:sp>
          <p:nvSpPr>
            <p:cNvPr id="34861" name="Rectangle 48"/>
            <p:cNvSpPr>
              <a:spLocks noChangeArrowheads="1"/>
            </p:cNvSpPr>
            <p:nvPr/>
          </p:nvSpPr>
          <p:spPr bwMode="auto">
            <a:xfrm rot="5400000">
              <a:off x="547" y="2561"/>
              <a:ext cx="141" cy="218"/>
            </a:xfrm>
            <a:prstGeom prst="rect">
              <a:avLst/>
            </a:prstGeom>
            <a:solidFill>
              <a:srgbClr val="0000FF"/>
            </a:solidFill>
            <a:ln w="9525">
              <a:solidFill>
                <a:schemeClr val="bg1"/>
              </a:solidFill>
              <a:miter lim="800000"/>
              <a:headEnd/>
              <a:tailEnd/>
            </a:ln>
          </p:spPr>
          <p:txBody>
            <a:bodyPr rot="10800000" vert="eaVert" wrap="none" anchor="ctr"/>
            <a:lstStyle/>
            <a:p>
              <a:pPr algn="ctr">
                <a:lnSpc>
                  <a:spcPct val="90000"/>
                </a:lnSpc>
              </a:pPr>
              <a:r>
                <a:rPr lang="en-US" altLang="zh-TW" sz="1200" b="1">
                  <a:latin typeface="Arial" pitchFamily="34" charset="0"/>
                  <a:ea typeface="PMingLiU" pitchFamily="18" charset="-120"/>
                </a:rPr>
                <a:t>Shared</a:t>
              </a:r>
            </a:p>
            <a:p>
              <a:pPr algn="ctr">
                <a:lnSpc>
                  <a:spcPct val="90000"/>
                </a:lnSpc>
              </a:pPr>
              <a:r>
                <a:rPr lang="en-US" altLang="zh-TW" sz="1200" b="1">
                  <a:latin typeface="Arial" pitchFamily="34" charset="0"/>
                  <a:ea typeface="PMingLiU" pitchFamily="18" charset="-120"/>
                </a:rPr>
                <a:t>Memory</a:t>
              </a:r>
            </a:p>
          </p:txBody>
        </p:sp>
        <p:sp>
          <p:nvSpPr>
            <p:cNvPr id="34862" name="Rectangle 49"/>
            <p:cNvSpPr>
              <a:spLocks noChangeArrowheads="1"/>
            </p:cNvSpPr>
            <p:nvPr/>
          </p:nvSpPr>
          <p:spPr bwMode="auto">
            <a:xfrm rot="5400000">
              <a:off x="579" y="1897"/>
              <a:ext cx="77" cy="216"/>
            </a:xfrm>
            <a:prstGeom prst="rect">
              <a:avLst/>
            </a:prstGeom>
            <a:solidFill>
              <a:srgbClr val="99FF99"/>
            </a:solidFill>
            <a:ln w="9525">
              <a:solidFill>
                <a:schemeClr val="bg1"/>
              </a:solidFill>
              <a:miter lim="800000"/>
              <a:headEnd/>
              <a:tailEnd/>
            </a:ln>
          </p:spPr>
          <p:txBody>
            <a:bodyPr rot="10800000" vert="eaVert" wrap="none" anchor="ctr"/>
            <a:lstStyle/>
            <a:p>
              <a:pPr algn="ctr">
                <a:lnSpc>
                  <a:spcPct val="90000"/>
                </a:lnSpc>
              </a:pPr>
              <a:r>
                <a:rPr lang="en-US" altLang="zh-TW" sz="1400" b="1">
                  <a:solidFill>
                    <a:schemeClr val="bg1"/>
                  </a:solidFill>
                  <a:latin typeface="Arial" pitchFamily="34" charset="0"/>
                  <a:ea typeface="PMingLiU" pitchFamily="18" charset="-120"/>
                </a:rPr>
                <a:t>MT IU</a:t>
              </a:r>
            </a:p>
          </p:txBody>
        </p:sp>
      </p:grpSp>
      <p:grpSp>
        <p:nvGrpSpPr>
          <p:cNvPr id="34831" name="Group 86"/>
          <p:cNvGrpSpPr>
            <a:grpSpLocks/>
          </p:cNvGrpSpPr>
          <p:nvPr/>
        </p:nvGrpSpPr>
        <p:grpSpPr bwMode="auto">
          <a:xfrm>
            <a:off x="3938588" y="1312863"/>
            <a:ext cx="1114425" cy="1104900"/>
            <a:chOff x="568" y="2568"/>
            <a:chExt cx="1219" cy="1480"/>
          </a:xfrm>
        </p:grpSpPr>
        <p:sp>
          <p:nvSpPr>
            <p:cNvPr id="34840" name="Text Box 87"/>
            <p:cNvSpPr txBox="1">
              <a:spLocks noChangeArrowheads="1"/>
            </p:cNvSpPr>
            <p:nvPr/>
          </p:nvSpPr>
          <p:spPr bwMode="auto">
            <a:xfrm>
              <a:off x="568" y="2568"/>
              <a:ext cx="1219" cy="1480"/>
            </a:xfrm>
            <a:prstGeom prst="rect">
              <a:avLst/>
            </a:prstGeom>
            <a:solidFill>
              <a:schemeClr val="bg1">
                <a:alpha val="67058"/>
              </a:schemeClr>
            </a:solidFill>
            <a:ln w="28575">
              <a:solidFill>
                <a:srgbClr val="FF6600"/>
              </a:solidFill>
              <a:miter lim="800000"/>
              <a:headEnd/>
              <a:tailEnd/>
            </a:ln>
          </p:spPr>
          <p:txBody>
            <a:bodyPr lIns="0" rIns="0"/>
            <a:lstStyle>
              <a:lvl1pPr eaLnBrk="0" hangingPunct="0">
                <a:defRPr sz="2400">
                  <a:solidFill>
                    <a:schemeClr val="tx1"/>
                  </a:solidFill>
                  <a:latin typeface="Palatino" pitchFamily="18" charset="0"/>
                </a:defRPr>
              </a:lvl1pPr>
              <a:lvl2pPr marL="742950" indent="-285750" eaLnBrk="0" hangingPunct="0">
                <a:defRPr sz="2400">
                  <a:solidFill>
                    <a:schemeClr val="tx1"/>
                  </a:solidFill>
                  <a:latin typeface="Palatino" pitchFamily="18" charset="0"/>
                </a:defRPr>
              </a:lvl2pPr>
              <a:lvl3pPr marL="1143000" indent="-228600" eaLnBrk="0" hangingPunct="0">
                <a:defRPr sz="2400">
                  <a:solidFill>
                    <a:schemeClr val="tx1"/>
                  </a:solidFill>
                  <a:latin typeface="Palatino" pitchFamily="18" charset="0"/>
                </a:defRPr>
              </a:lvl3pPr>
              <a:lvl4pPr marL="1600200" indent="-228600" eaLnBrk="0" hangingPunct="0">
                <a:defRPr sz="2400">
                  <a:solidFill>
                    <a:schemeClr val="tx1"/>
                  </a:solidFill>
                  <a:latin typeface="Palatino" pitchFamily="18" charset="0"/>
                </a:defRPr>
              </a:lvl4pPr>
              <a:lvl5pPr marL="2057400" indent="-228600" eaLnBrk="0" hangingPunct="0">
                <a:defRPr sz="2400">
                  <a:solidFill>
                    <a:schemeClr val="tx1"/>
                  </a:solidFill>
                  <a:latin typeface="Palatino" pitchFamily="18" charset="0"/>
                </a:defRPr>
              </a:lvl5pPr>
              <a:lvl6pPr marL="2514600" indent="-228600" eaLnBrk="0" fontAlgn="base" hangingPunct="0">
                <a:spcBef>
                  <a:spcPct val="0"/>
                </a:spcBef>
                <a:spcAft>
                  <a:spcPct val="0"/>
                </a:spcAft>
                <a:defRPr sz="2400">
                  <a:solidFill>
                    <a:schemeClr val="tx1"/>
                  </a:solidFill>
                  <a:latin typeface="Palatino" pitchFamily="18" charset="0"/>
                </a:defRPr>
              </a:lvl6pPr>
              <a:lvl7pPr marL="2971800" indent="-228600" eaLnBrk="0" fontAlgn="base" hangingPunct="0">
                <a:spcBef>
                  <a:spcPct val="0"/>
                </a:spcBef>
                <a:spcAft>
                  <a:spcPct val="0"/>
                </a:spcAft>
                <a:defRPr sz="2400">
                  <a:solidFill>
                    <a:schemeClr val="tx1"/>
                  </a:solidFill>
                  <a:latin typeface="Palatino" pitchFamily="18" charset="0"/>
                </a:defRPr>
              </a:lvl7pPr>
              <a:lvl8pPr marL="3429000" indent="-228600" eaLnBrk="0" fontAlgn="base" hangingPunct="0">
                <a:spcBef>
                  <a:spcPct val="0"/>
                </a:spcBef>
                <a:spcAft>
                  <a:spcPct val="0"/>
                </a:spcAft>
                <a:defRPr sz="2400">
                  <a:solidFill>
                    <a:schemeClr val="tx1"/>
                  </a:solidFill>
                  <a:latin typeface="Palatino" pitchFamily="18" charset="0"/>
                </a:defRPr>
              </a:lvl8pPr>
              <a:lvl9pPr marL="3886200" indent="-228600" eaLnBrk="0" fontAlgn="base" hangingPunct="0">
                <a:spcBef>
                  <a:spcPct val="0"/>
                </a:spcBef>
                <a:spcAft>
                  <a:spcPct val="0"/>
                </a:spcAft>
                <a:defRPr sz="2400">
                  <a:solidFill>
                    <a:schemeClr val="tx1"/>
                  </a:solidFill>
                  <a:latin typeface="Palatino" pitchFamily="18" charset="0"/>
                </a:defRPr>
              </a:lvl9pPr>
            </a:lstStyle>
            <a:p>
              <a:pPr algn="ctr" eaLnBrk="1" hangingPunct="1">
                <a:lnSpc>
                  <a:spcPct val="85000"/>
                </a:lnSpc>
                <a:spcBef>
                  <a:spcPct val="10000"/>
                </a:spcBef>
              </a:pPr>
              <a:r>
                <a:rPr lang="en-US" altLang="zh-TW" sz="1200">
                  <a:latin typeface="Tahoma" pitchFamily="34" charset="0"/>
                  <a:ea typeface="PMingLiU" pitchFamily="18" charset="-120"/>
                </a:rPr>
                <a:t>t0 t1 t2 … tm</a:t>
              </a:r>
              <a:endParaRPr lang="en-US" altLang="zh-TW" sz="1200">
                <a:latin typeface="Arial" pitchFamily="34" charset="0"/>
                <a:ea typeface="PMingLiU" pitchFamily="18" charset="-120"/>
              </a:endParaRPr>
            </a:p>
          </p:txBody>
        </p:sp>
        <p:sp>
          <p:nvSpPr>
            <p:cNvPr id="34841" name="Freeform 88"/>
            <p:cNvSpPr>
              <a:spLocks/>
            </p:cNvSpPr>
            <p:nvPr/>
          </p:nvSpPr>
          <p:spPr bwMode="auto">
            <a:xfrm>
              <a:off x="704" y="2858"/>
              <a:ext cx="166" cy="1070"/>
            </a:xfrm>
            <a:custGeom>
              <a:avLst/>
              <a:gdLst>
                <a:gd name="T0" fmla="*/ 3 w 208"/>
                <a:gd name="T1" fmla="*/ 0 h 1536"/>
                <a:gd name="T2" fmla="*/ 11 w 208"/>
                <a:gd name="T3" fmla="*/ 1 h 1536"/>
                <a:gd name="T4" fmla="*/ 2 w 208"/>
                <a:gd name="T5" fmla="*/ 3 h 1536"/>
                <a:gd name="T6" fmla="*/ 8 w 208"/>
                <a:gd name="T7" fmla="*/ 5 h 1536"/>
                <a:gd name="T8" fmla="*/ 2 w 208"/>
                <a:gd name="T9" fmla="*/ 7 h 1536"/>
                <a:gd name="T10" fmla="*/ 8 w 208"/>
                <a:gd name="T11" fmla="*/ 7 h 1536"/>
                <a:gd name="T12" fmla="*/ 3 w 208"/>
                <a:gd name="T13" fmla="*/ 9 h 1536"/>
                <a:gd name="T14" fmla="*/ 8 w 208"/>
                <a:gd name="T15" fmla="*/ 10 h 1536"/>
                <a:gd name="T16" fmla="*/ 2 w 208"/>
                <a:gd name="T17" fmla="*/ 11 h 1536"/>
                <a:gd name="T18" fmla="*/ 6 w 208"/>
                <a:gd name="T19" fmla="*/ 12 h 1536"/>
                <a:gd name="T20" fmla="*/ 3 w 208"/>
                <a:gd name="T21" fmla="*/ 1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solidFill>
              <a:schemeClr val="bg1">
                <a:alpha val="67058"/>
              </a:schemeClr>
            </a:solidFill>
            <a:ln w="25400">
              <a:solidFill>
                <a:srgbClr val="FF6600"/>
              </a:solidFill>
              <a:round/>
              <a:headEnd type="none" w="med" len="med"/>
              <a:tailEnd type="triangle" w="med" len="lg"/>
            </a:ln>
          </p:spPr>
          <p:txBody>
            <a:bodyPr/>
            <a:lstStyle/>
            <a:p>
              <a:endParaRPr lang="en-US"/>
            </a:p>
          </p:txBody>
        </p:sp>
        <p:sp>
          <p:nvSpPr>
            <p:cNvPr id="34842" name="Freeform 89"/>
            <p:cNvSpPr>
              <a:spLocks/>
            </p:cNvSpPr>
            <p:nvPr/>
          </p:nvSpPr>
          <p:spPr bwMode="auto">
            <a:xfrm>
              <a:off x="784" y="2858"/>
              <a:ext cx="166" cy="1070"/>
            </a:xfrm>
            <a:custGeom>
              <a:avLst/>
              <a:gdLst>
                <a:gd name="T0" fmla="*/ 3 w 208"/>
                <a:gd name="T1" fmla="*/ 0 h 1536"/>
                <a:gd name="T2" fmla="*/ 11 w 208"/>
                <a:gd name="T3" fmla="*/ 1 h 1536"/>
                <a:gd name="T4" fmla="*/ 2 w 208"/>
                <a:gd name="T5" fmla="*/ 3 h 1536"/>
                <a:gd name="T6" fmla="*/ 8 w 208"/>
                <a:gd name="T7" fmla="*/ 5 h 1536"/>
                <a:gd name="T8" fmla="*/ 2 w 208"/>
                <a:gd name="T9" fmla="*/ 7 h 1536"/>
                <a:gd name="T10" fmla="*/ 8 w 208"/>
                <a:gd name="T11" fmla="*/ 7 h 1536"/>
                <a:gd name="T12" fmla="*/ 3 w 208"/>
                <a:gd name="T13" fmla="*/ 9 h 1536"/>
                <a:gd name="T14" fmla="*/ 8 w 208"/>
                <a:gd name="T15" fmla="*/ 10 h 1536"/>
                <a:gd name="T16" fmla="*/ 2 w 208"/>
                <a:gd name="T17" fmla="*/ 11 h 1536"/>
                <a:gd name="T18" fmla="*/ 6 w 208"/>
                <a:gd name="T19" fmla="*/ 12 h 1536"/>
                <a:gd name="T20" fmla="*/ 3 w 208"/>
                <a:gd name="T21" fmla="*/ 1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solidFill>
              <a:schemeClr val="bg1">
                <a:alpha val="67058"/>
              </a:schemeClr>
            </a:solidFill>
            <a:ln w="25400">
              <a:solidFill>
                <a:srgbClr val="FF6600"/>
              </a:solidFill>
              <a:round/>
              <a:headEnd type="none" w="med" len="med"/>
              <a:tailEnd type="triangle" w="med" len="lg"/>
            </a:ln>
          </p:spPr>
          <p:txBody>
            <a:bodyPr/>
            <a:lstStyle/>
            <a:p>
              <a:endParaRPr lang="en-US"/>
            </a:p>
          </p:txBody>
        </p:sp>
        <p:sp>
          <p:nvSpPr>
            <p:cNvPr id="34843" name="Freeform 90"/>
            <p:cNvSpPr>
              <a:spLocks/>
            </p:cNvSpPr>
            <p:nvPr/>
          </p:nvSpPr>
          <p:spPr bwMode="auto">
            <a:xfrm>
              <a:off x="858" y="2858"/>
              <a:ext cx="166" cy="1070"/>
            </a:xfrm>
            <a:custGeom>
              <a:avLst/>
              <a:gdLst>
                <a:gd name="T0" fmla="*/ 3 w 208"/>
                <a:gd name="T1" fmla="*/ 0 h 1536"/>
                <a:gd name="T2" fmla="*/ 11 w 208"/>
                <a:gd name="T3" fmla="*/ 1 h 1536"/>
                <a:gd name="T4" fmla="*/ 2 w 208"/>
                <a:gd name="T5" fmla="*/ 3 h 1536"/>
                <a:gd name="T6" fmla="*/ 8 w 208"/>
                <a:gd name="T7" fmla="*/ 5 h 1536"/>
                <a:gd name="T8" fmla="*/ 2 w 208"/>
                <a:gd name="T9" fmla="*/ 7 h 1536"/>
                <a:gd name="T10" fmla="*/ 8 w 208"/>
                <a:gd name="T11" fmla="*/ 7 h 1536"/>
                <a:gd name="T12" fmla="*/ 3 w 208"/>
                <a:gd name="T13" fmla="*/ 9 h 1536"/>
                <a:gd name="T14" fmla="*/ 8 w 208"/>
                <a:gd name="T15" fmla="*/ 10 h 1536"/>
                <a:gd name="T16" fmla="*/ 2 w 208"/>
                <a:gd name="T17" fmla="*/ 11 h 1536"/>
                <a:gd name="T18" fmla="*/ 6 w 208"/>
                <a:gd name="T19" fmla="*/ 12 h 1536"/>
                <a:gd name="T20" fmla="*/ 3 w 208"/>
                <a:gd name="T21" fmla="*/ 1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solidFill>
              <a:schemeClr val="bg1">
                <a:alpha val="67058"/>
              </a:schemeClr>
            </a:solidFill>
            <a:ln w="25400">
              <a:solidFill>
                <a:srgbClr val="FF6600"/>
              </a:solidFill>
              <a:round/>
              <a:headEnd type="none" w="med" len="med"/>
              <a:tailEnd type="triangle" w="med" len="lg"/>
            </a:ln>
          </p:spPr>
          <p:txBody>
            <a:bodyPr/>
            <a:lstStyle/>
            <a:p>
              <a:endParaRPr lang="en-US"/>
            </a:p>
          </p:txBody>
        </p:sp>
        <p:sp>
          <p:nvSpPr>
            <p:cNvPr id="34844" name="Freeform 91"/>
            <p:cNvSpPr>
              <a:spLocks/>
            </p:cNvSpPr>
            <p:nvPr/>
          </p:nvSpPr>
          <p:spPr bwMode="auto">
            <a:xfrm>
              <a:off x="932" y="2858"/>
              <a:ext cx="166" cy="1070"/>
            </a:xfrm>
            <a:custGeom>
              <a:avLst/>
              <a:gdLst>
                <a:gd name="T0" fmla="*/ 3 w 208"/>
                <a:gd name="T1" fmla="*/ 0 h 1536"/>
                <a:gd name="T2" fmla="*/ 11 w 208"/>
                <a:gd name="T3" fmla="*/ 1 h 1536"/>
                <a:gd name="T4" fmla="*/ 2 w 208"/>
                <a:gd name="T5" fmla="*/ 3 h 1536"/>
                <a:gd name="T6" fmla="*/ 8 w 208"/>
                <a:gd name="T7" fmla="*/ 5 h 1536"/>
                <a:gd name="T8" fmla="*/ 2 w 208"/>
                <a:gd name="T9" fmla="*/ 7 h 1536"/>
                <a:gd name="T10" fmla="*/ 8 w 208"/>
                <a:gd name="T11" fmla="*/ 7 h 1536"/>
                <a:gd name="T12" fmla="*/ 3 w 208"/>
                <a:gd name="T13" fmla="*/ 9 h 1536"/>
                <a:gd name="T14" fmla="*/ 8 w 208"/>
                <a:gd name="T15" fmla="*/ 10 h 1536"/>
                <a:gd name="T16" fmla="*/ 2 w 208"/>
                <a:gd name="T17" fmla="*/ 11 h 1536"/>
                <a:gd name="T18" fmla="*/ 6 w 208"/>
                <a:gd name="T19" fmla="*/ 12 h 1536"/>
                <a:gd name="T20" fmla="*/ 3 w 208"/>
                <a:gd name="T21" fmla="*/ 1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solidFill>
              <a:schemeClr val="bg1">
                <a:alpha val="67058"/>
              </a:schemeClr>
            </a:solidFill>
            <a:ln w="25400">
              <a:solidFill>
                <a:srgbClr val="FF6600"/>
              </a:solidFill>
              <a:round/>
              <a:headEnd type="none" w="med" len="med"/>
              <a:tailEnd type="triangle" w="med" len="lg"/>
            </a:ln>
          </p:spPr>
          <p:txBody>
            <a:bodyPr/>
            <a:lstStyle/>
            <a:p>
              <a:endParaRPr lang="en-US"/>
            </a:p>
          </p:txBody>
        </p:sp>
        <p:sp>
          <p:nvSpPr>
            <p:cNvPr id="34845" name="Freeform 92"/>
            <p:cNvSpPr>
              <a:spLocks/>
            </p:cNvSpPr>
            <p:nvPr/>
          </p:nvSpPr>
          <p:spPr bwMode="auto">
            <a:xfrm>
              <a:off x="1006" y="2858"/>
              <a:ext cx="165" cy="1070"/>
            </a:xfrm>
            <a:custGeom>
              <a:avLst/>
              <a:gdLst>
                <a:gd name="T0" fmla="*/ 2 w 208"/>
                <a:gd name="T1" fmla="*/ 0 h 1536"/>
                <a:gd name="T2" fmla="*/ 10 w 208"/>
                <a:gd name="T3" fmla="*/ 1 h 1536"/>
                <a:gd name="T4" fmla="*/ 2 w 208"/>
                <a:gd name="T5" fmla="*/ 3 h 1536"/>
                <a:gd name="T6" fmla="*/ 8 w 208"/>
                <a:gd name="T7" fmla="*/ 5 h 1536"/>
                <a:gd name="T8" fmla="*/ 2 w 208"/>
                <a:gd name="T9" fmla="*/ 7 h 1536"/>
                <a:gd name="T10" fmla="*/ 8 w 208"/>
                <a:gd name="T11" fmla="*/ 7 h 1536"/>
                <a:gd name="T12" fmla="*/ 2 w 208"/>
                <a:gd name="T13" fmla="*/ 9 h 1536"/>
                <a:gd name="T14" fmla="*/ 8 w 208"/>
                <a:gd name="T15" fmla="*/ 10 h 1536"/>
                <a:gd name="T16" fmla="*/ 2 w 208"/>
                <a:gd name="T17" fmla="*/ 11 h 1536"/>
                <a:gd name="T18" fmla="*/ 5 w 208"/>
                <a:gd name="T19" fmla="*/ 12 h 1536"/>
                <a:gd name="T20" fmla="*/ 2 w 208"/>
                <a:gd name="T21" fmla="*/ 1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solidFill>
              <a:schemeClr val="bg1">
                <a:alpha val="67058"/>
              </a:schemeClr>
            </a:solidFill>
            <a:ln w="25400">
              <a:solidFill>
                <a:srgbClr val="FF6600"/>
              </a:solidFill>
              <a:round/>
              <a:headEnd type="none" w="med" len="med"/>
              <a:tailEnd type="triangle" w="med" len="lg"/>
            </a:ln>
          </p:spPr>
          <p:txBody>
            <a:bodyPr/>
            <a:lstStyle/>
            <a:p>
              <a:endParaRPr lang="en-US"/>
            </a:p>
          </p:txBody>
        </p:sp>
        <p:sp>
          <p:nvSpPr>
            <p:cNvPr id="34846" name="Freeform 93"/>
            <p:cNvSpPr>
              <a:spLocks/>
            </p:cNvSpPr>
            <p:nvPr/>
          </p:nvSpPr>
          <p:spPr bwMode="auto">
            <a:xfrm>
              <a:off x="1080" y="2858"/>
              <a:ext cx="165" cy="1070"/>
            </a:xfrm>
            <a:custGeom>
              <a:avLst/>
              <a:gdLst>
                <a:gd name="T0" fmla="*/ 2 w 208"/>
                <a:gd name="T1" fmla="*/ 0 h 1536"/>
                <a:gd name="T2" fmla="*/ 10 w 208"/>
                <a:gd name="T3" fmla="*/ 1 h 1536"/>
                <a:gd name="T4" fmla="*/ 2 w 208"/>
                <a:gd name="T5" fmla="*/ 3 h 1536"/>
                <a:gd name="T6" fmla="*/ 8 w 208"/>
                <a:gd name="T7" fmla="*/ 5 h 1536"/>
                <a:gd name="T8" fmla="*/ 2 w 208"/>
                <a:gd name="T9" fmla="*/ 7 h 1536"/>
                <a:gd name="T10" fmla="*/ 8 w 208"/>
                <a:gd name="T11" fmla="*/ 7 h 1536"/>
                <a:gd name="T12" fmla="*/ 2 w 208"/>
                <a:gd name="T13" fmla="*/ 9 h 1536"/>
                <a:gd name="T14" fmla="*/ 8 w 208"/>
                <a:gd name="T15" fmla="*/ 10 h 1536"/>
                <a:gd name="T16" fmla="*/ 2 w 208"/>
                <a:gd name="T17" fmla="*/ 11 h 1536"/>
                <a:gd name="T18" fmla="*/ 5 w 208"/>
                <a:gd name="T19" fmla="*/ 12 h 1536"/>
                <a:gd name="T20" fmla="*/ 2 w 208"/>
                <a:gd name="T21" fmla="*/ 1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solidFill>
              <a:schemeClr val="bg1">
                <a:alpha val="67058"/>
              </a:schemeClr>
            </a:solidFill>
            <a:ln w="25400">
              <a:solidFill>
                <a:srgbClr val="FF6600"/>
              </a:solidFill>
              <a:round/>
              <a:headEnd type="none" w="med" len="med"/>
              <a:tailEnd type="triangle" w="med" len="lg"/>
            </a:ln>
          </p:spPr>
          <p:txBody>
            <a:bodyPr/>
            <a:lstStyle/>
            <a:p>
              <a:endParaRPr lang="en-US"/>
            </a:p>
          </p:txBody>
        </p:sp>
        <p:sp>
          <p:nvSpPr>
            <p:cNvPr id="34847" name="Freeform 94"/>
            <p:cNvSpPr>
              <a:spLocks/>
            </p:cNvSpPr>
            <p:nvPr/>
          </p:nvSpPr>
          <p:spPr bwMode="auto">
            <a:xfrm>
              <a:off x="1154" y="2858"/>
              <a:ext cx="165" cy="1070"/>
            </a:xfrm>
            <a:custGeom>
              <a:avLst/>
              <a:gdLst>
                <a:gd name="T0" fmla="*/ 2 w 208"/>
                <a:gd name="T1" fmla="*/ 0 h 1536"/>
                <a:gd name="T2" fmla="*/ 10 w 208"/>
                <a:gd name="T3" fmla="*/ 1 h 1536"/>
                <a:gd name="T4" fmla="*/ 2 w 208"/>
                <a:gd name="T5" fmla="*/ 3 h 1536"/>
                <a:gd name="T6" fmla="*/ 8 w 208"/>
                <a:gd name="T7" fmla="*/ 5 h 1536"/>
                <a:gd name="T8" fmla="*/ 2 w 208"/>
                <a:gd name="T9" fmla="*/ 7 h 1536"/>
                <a:gd name="T10" fmla="*/ 8 w 208"/>
                <a:gd name="T11" fmla="*/ 7 h 1536"/>
                <a:gd name="T12" fmla="*/ 2 w 208"/>
                <a:gd name="T13" fmla="*/ 9 h 1536"/>
                <a:gd name="T14" fmla="*/ 8 w 208"/>
                <a:gd name="T15" fmla="*/ 10 h 1536"/>
                <a:gd name="T16" fmla="*/ 2 w 208"/>
                <a:gd name="T17" fmla="*/ 11 h 1536"/>
                <a:gd name="T18" fmla="*/ 5 w 208"/>
                <a:gd name="T19" fmla="*/ 12 h 1536"/>
                <a:gd name="T20" fmla="*/ 2 w 208"/>
                <a:gd name="T21" fmla="*/ 1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solidFill>
              <a:schemeClr val="bg1">
                <a:alpha val="67058"/>
              </a:schemeClr>
            </a:solidFill>
            <a:ln w="25400">
              <a:solidFill>
                <a:srgbClr val="FF6600"/>
              </a:solidFill>
              <a:round/>
              <a:headEnd type="none" w="med" len="med"/>
              <a:tailEnd type="triangle" w="med" len="lg"/>
            </a:ln>
          </p:spPr>
          <p:txBody>
            <a:bodyPr/>
            <a:lstStyle/>
            <a:p>
              <a:endParaRPr lang="en-US"/>
            </a:p>
          </p:txBody>
        </p:sp>
        <p:sp>
          <p:nvSpPr>
            <p:cNvPr id="34848" name="Freeform 95"/>
            <p:cNvSpPr>
              <a:spLocks/>
            </p:cNvSpPr>
            <p:nvPr/>
          </p:nvSpPr>
          <p:spPr bwMode="auto">
            <a:xfrm>
              <a:off x="1228" y="2858"/>
              <a:ext cx="165" cy="1070"/>
            </a:xfrm>
            <a:custGeom>
              <a:avLst/>
              <a:gdLst>
                <a:gd name="T0" fmla="*/ 2 w 208"/>
                <a:gd name="T1" fmla="*/ 0 h 1536"/>
                <a:gd name="T2" fmla="*/ 10 w 208"/>
                <a:gd name="T3" fmla="*/ 1 h 1536"/>
                <a:gd name="T4" fmla="*/ 2 w 208"/>
                <a:gd name="T5" fmla="*/ 3 h 1536"/>
                <a:gd name="T6" fmla="*/ 8 w 208"/>
                <a:gd name="T7" fmla="*/ 5 h 1536"/>
                <a:gd name="T8" fmla="*/ 2 w 208"/>
                <a:gd name="T9" fmla="*/ 7 h 1536"/>
                <a:gd name="T10" fmla="*/ 8 w 208"/>
                <a:gd name="T11" fmla="*/ 7 h 1536"/>
                <a:gd name="T12" fmla="*/ 2 w 208"/>
                <a:gd name="T13" fmla="*/ 9 h 1536"/>
                <a:gd name="T14" fmla="*/ 8 w 208"/>
                <a:gd name="T15" fmla="*/ 10 h 1536"/>
                <a:gd name="T16" fmla="*/ 2 w 208"/>
                <a:gd name="T17" fmla="*/ 11 h 1536"/>
                <a:gd name="T18" fmla="*/ 5 w 208"/>
                <a:gd name="T19" fmla="*/ 12 h 1536"/>
                <a:gd name="T20" fmla="*/ 2 w 208"/>
                <a:gd name="T21" fmla="*/ 1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solidFill>
              <a:schemeClr val="bg1">
                <a:alpha val="67058"/>
              </a:schemeClr>
            </a:solidFill>
            <a:ln w="25400">
              <a:solidFill>
                <a:srgbClr val="FF6600"/>
              </a:solidFill>
              <a:round/>
              <a:headEnd type="none" w="med" len="med"/>
              <a:tailEnd type="triangle" w="med" len="lg"/>
            </a:ln>
          </p:spPr>
          <p:txBody>
            <a:bodyPr/>
            <a:lstStyle/>
            <a:p>
              <a:endParaRPr lang="en-US"/>
            </a:p>
          </p:txBody>
        </p:sp>
        <p:sp>
          <p:nvSpPr>
            <p:cNvPr id="34849" name="Freeform 96"/>
            <p:cNvSpPr>
              <a:spLocks/>
            </p:cNvSpPr>
            <p:nvPr/>
          </p:nvSpPr>
          <p:spPr bwMode="auto">
            <a:xfrm>
              <a:off x="1302" y="2858"/>
              <a:ext cx="165" cy="1070"/>
            </a:xfrm>
            <a:custGeom>
              <a:avLst/>
              <a:gdLst>
                <a:gd name="T0" fmla="*/ 2 w 208"/>
                <a:gd name="T1" fmla="*/ 0 h 1536"/>
                <a:gd name="T2" fmla="*/ 10 w 208"/>
                <a:gd name="T3" fmla="*/ 1 h 1536"/>
                <a:gd name="T4" fmla="*/ 2 w 208"/>
                <a:gd name="T5" fmla="*/ 3 h 1536"/>
                <a:gd name="T6" fmla="*/ 8 w 208"/>
                <a:gd name="T7" fmla="*/ 5 h 1536"/>
                <a:gd name="T8" fmla="*/ 2 w 208"/>
                <a:gd name="T9" fmla="*/ 7 h 1536"/>
                <a:gd name="T10" fmla="*/ 8 w 208"/>
                <a:gd name="T11" fmla="*/ 7 h 1536"/>
                <a:gd name="T12" fmla="*/ 2 w 208"/>
                <a:gd name="T13" fmla="*/ 9 h 1536"/>
                <a:gd name="T14" fmla="*/ 8 w 208"/>
                <a:gd name="T15" fmla="*/ 10 h 1536"/>
                <a:gd name="T16" fmla="*/ 2 w 208"/>
                <a:gd name="T17" fmla="*/ 11 h 1536"/>
                <a:gd name="T18" fmla="*/ 5 w 208"/>
                <a:gd name="T19" fmla="*/ 12 h 1536"/>
                <a:gd name="T20" fmla="*/ 2 w 208"/>
                <a:gd name="T21" fmla="*/ 1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solidFill>
              <a:schemeClr val="bg1">
                <a:alpha val="67058"/>
              </a:schemeClr>
            </a:solidFill>
            <a:ln w="25400">
              <a:solidFill>
                <a:srgbClr val="FF6600"/>
              </a:solidFill>
              <a:round/>
              <a:headEnd type="none" w="med" len="med"/>
              <a:tailEnd type="triangle" w="med" len="lg"/>
            </a:ln>
          </p:spPr>
          <p:txBody>
            <a:bodyPr/>
            <a:lstStyle/>
            <a:p>
              <a:endParaRPr lang="en-US"/>
            </a:p>
          </p:txBody>
        </p:sp>
        <p:sp>
          <p:nvSpPr>
            <p:cNvPr id="34850" name="Freeform 97"/>
            <p:cNvSpPr>
              <a:spLocks/>
            </p:cNvSpPr>
            <p:nvPr/>
          </p:nvSpPr>
          <p:spPr bwMode="auto">
            <a:xfrm>
              <a:off x="1376" y="2858"/>
              <a:ext cx="165" cy="1070"/>
            </a:xfrm>
            <a:custGeom>
              <a:avLst/>
              <a:gdLst>
                <a:gd name="T0" fmla="*/ 2 w 208"/>
                <a:gd name="T1" fmla="*/ 0 h 1536"/>
                <a:gd name="T2" fmla="*/ 10 w 208"/>
                <a:gd name="T3" fmla="*/ 1 h 1536"/>
                <a:gd name="T4" fmla="*/ 2 w 208"/>
                <a:gd name="T5" fmla="*/ 3 h 1536"/>
                <a:gd name="T6" fmla="*/ 8 w 208"/>
                <a:gd name="T7" fmla="*/ 5 h 1536"/>
                <a:gd name="T8" fmla="*/ 2 w 208"/>
                <a:gd name="T9" fmla="*/ 7 h 1536"/>
                <a:gd name="T10" fmla="*/ 8 w 208"/>
                <a:gd name="T11" fmla="*/ 7 h 1536"/>
                <a:gd name="T12" fmla="*/ 2 w 208"/>
                <a:gd name="T13" fmla="*/ 9 h 1536"/>
                <a:gd name="T14" fmla="*/ 8 w 208"/>
                <a:gd name="T15" fmla="*/ 10 h 1536"/>
                <a:gd name="T16" fmla="*/ 2 w 208"/>
                <a:gd name="T17" fmla="*/ 11 h 1536"/>
                <a:gd name="T18" fmla="*/ 5 w 208"/>
                <a:gd name="T19" fmla="*/ 12 h 1536"/>
                <a:gd name="T20" fmla="*/ 2 w 208"/>
                <a:gd name="T21" fmla="*/ 1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solidFill>
              <a:schemeClr val="bg1">
                <a:alpha val="67058"/>
              </a:schemeClr>
            </a:solidFill>
            <a:ln w="25400">
              <a:solidFill>
                <a:srgbClr val="FF6600"/>
              </a:solidFill>
              <a:round/>
              <a:headEnd type="none" w="med" len="med"/>
              <a:tailEnd type="triangle" w="med" len="lg"/>
            </a:ln>
          </p:spPr>
          <p:txBody>
            <a:bodyPr/>
            <a:lstStyle/>
            <a:p>
              <a:endParaRPr lang="en-US"/>
            </a:p>
          </p:txBody>
        </p:sp>
        <p:sp>
          <p:nvSpPr>
            <p:cNvPr id="34851" name="Freeform 98"/>
            <p:cNvSpPr>
              <a:spLocks/>
            </p:cNvSpPr>
            <p:nvPr/>
          </p:nvSpPr>
          <p:spPr bwMode="auto">
            <a:xfrm>
              <a:off x="1450" y="2858"/>
              <a:ext cx="165" cy="1070"/>
            </a:xfrm>
            <a:custGeom>
              <a:avLst/>
              <a:gdLst>
                <a:gd name="T0" fmla="*/ 2 w 208"/>
                <a:gd name="T1" fmla="*/ 0 h 1536"/>
                <a:gd name="T2" fmla="*/ 10 w 208"/>
                <a:gd name="T3" fmla="*/ 1 h 1536"/>
                <a:gd name="T4" fmla="*/ 2 w 208"/>
                <a:gd name="T5" fmla="*/ 3 h 1536"/>
                <a:gd name="T6" fmla="*/ 8 w 208"/>
                <a:gd name="T7" fmla="*/ 5 h 1536"/>
                <a:gd name="T8" fmla="*/ 2 w 208"/>
                <a:gd name="T9" fmla="*/ 7 h 1536"/>
                <a:gd name="T10" fmla="*/ 8 w 208"/>
                <a:gd name="T11" fmla="*/ 7 h 1536"/>
                <a:gd name="T12" fmla="*/ 2 w 208"/>
                <a:gd name="T13" fmla="*/ 9 h 1536"/>
                <a:gd name="T14" fmla="*/ 8 w 208"/>
                <a:gd name="T15" fmla="*/ 10 h 1536"/>
                <a:gd name="T16" fmla="*/ 2 w 208"/>
                <a:gd name="T17" fmla="*/ 11 h 1536"/>
                <a:gd name="T18" fmla="*/ 5 w 208"/>
                <a:gd name="T19" fmla="*/ 12 h 1536"/>
                <a:gd name="T20" fmla="*/ 2 w 208"/>
                <a:gd name="T21" fmla="*/ 1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solidFill>
              <a:schemeClr val="bg1">
                <a:alpha val="67058"/>
              </a:schemeClr>
            </a:solidFill>
            <a:ln w="25400">
              <a:solidFill>
                <a:srgbClr val="FF6600"/>
              </a:solidFill>
              <a:round/>
              <a:headEnd type="none" w="med" len="med"/>
              <a:tailEnd type="triangle" w="med" len="lg"/>
            </a:ln>
          </p:spPr>
          <p:txBody>
            <a:bodyPr/>
            <a:lstStyle/>
            <a:p>
              <a:endParaRPr lang="en-US"/>
            </a:p>
          </p:txBody>
        </p:sp>
      </p:grpSp>
      <p:sp>
        <p:nvSpPr>
          <p:cNvPr id="34832" name="Text Box 99"/>
          <p:cNvSpPr txBox="1">
            <a:spLocks noChangeArrowheads="1"/>
          </p:cNvSpPr>
          <p:nvPr/>
        </p:nvSpPr>
        <p:spPr bwMode="auto">
          <a:xfrm>
            <a:off x="5064125" y="1643063"/>
            <a:ext cx="1017588" cy="396875"/>
          </a:xfrm>
          <a:prstGeom prst="rect">
            <a:avLst/>
          </a:prstGeom>
          <a:solidFill>
            <a:schemeClr val="bg1"/>
          </a:solidFill>
          <a:ln>
            <a:noFill/>
          </a:ln>
          <a:extLst>
            <a:ext uri="{91240B29-F687-4f45-9708-019B960494DF}">
              <a14:hiddenLine xmlns:a14="http://schemas.microsoft.com/office/drawing/2010/main" xmlns="" w="19050" algn="ctr">
                <a:solidFill>
                  <a:srgbClr val="000000"/>
                </a:solidFill>
                <a:miter lim="800000"/>
                <a:headEnd/>
                <a:tailEnd/>
              </a14:hiddenLine>
            </a:ext>
          </a:extLst>
        </p:spPr>
        <p:txBody>
          <a:bodyPr wrap="none">
            <a:spAutoFit/>
          </a:bodyPr>
          <a:lstStyle>
            <a:lvl1pPr eaLnBrk="0" hangingPunct="0">
              <a:defRPr sz="2400">
                <a:solidFill>
                  <a:schemeClr val="tx1"/>
                </a:solidFill>
                <a:latin typeface="Palatino" pitchFamily="18" charset="0"/>
              </a:defRPr>
            </a:lvl1pPr>
            <a:lvl2pPr marL="742950" indent="-285750" eaLnBrk="0" hangingPunct="0">
              <a:defRPr sz="2400">
                <a:solidFill>
                  <a:schemeClr val="tx1"/>
                </a:solidFill>
                <a:latin typeface="Palatino" pitchFamily="18" charset="0"/>
              </a:defRPr>
            </a:lvl2pPr>
            <a:lvl3pPr marL="1143000" indent="-228600" eaLnBrk="0" hangingPunct="0">
              <a:defRPr sz="2400">
                <a:solidFill>
                  <a:schemeClr val="tx1"/>
                </a:solidFill>
                <a:latin typeface="Palatino" pitchFamily="18" charset="0"/>
              </a:defRPr>
            </a:lvl3pPr>
            <a:lvl4pPr marL="1600200" indent="-228600" eaLnBrk="0" hangingPunct="0">
              <a:defRPr sz="2400">
                <a:solidFill>
                  <a:schemeClr val="tx1"/>
                </a:solidFill>
                <a:latin typeface="Palatino" pitchFamily="18" charset="0"/>
              </a:defRPr>
            </a:lvl4pPr>
            <a:lvl5pPr marL="2057400" indent="-228600" eaLnBrk="0" hangingPunct="0">
              <a:defRPr sz="2400">
                <a:solidFill>
                  <a:schemeClr val="tx1"/>
                </a:solidFill>
                <a:latin typeface="Palatino" pitchFamily="18" charset="0"/>
              </a:defRPr>
            </a:lvl5pPr>
            <a:lvl6pPr marL="2514600" indent="-228600" eaLnBrk="0" fontAlgn="base" hangingPunct="0">
              <a:spcBef>
                <a:spcPct val="0"/>
              </a:spcBef>
              <a:spcAft>
                <a:spcPct val="0"/>
              </a:spcAft>
              <a:defRPr sz="2400">
                <a:solidFill>
                  <a:schemeClr val="tx1"/>
                </a:solidFill>
                <a:latin typeface="Palatino" pitchFamily="18" charset="0"/>
              </a:defRPr>
            </a:lvl6pPr>
            <a:lvl7pPr marL="2971800" indent="-228600" eaLnBrk="0" fontAlgn="base" hangingPunct="0">
              <a:spcBef>
                <a:spcPct val="0"/>
              </a:spcBef>
              <a:spcAft>
                <a:spcPct val="0"/>
              </a:spcAft>
              <a:defRPr sz="2400">
                <a:solidFill>
                  <a:schemeClr val="tx1"/>
                </a:solidFill>
                <a:latin typeface="Palatino" pitchFamily="18" charset="0"/>
              </a:defRPr>
            </a:lvl7pPr>
            <a:lvl8pPr marL="3429000" indent="-228600" eaLnBrk="0" fontAlgn="base" hangingPunct="0">
              <a:spcBef>
                <a:spcPct val="0"/>
              </a:spcBef>
              <a:spcAft>
                <a:spcPct val="0"/>
              </a:spcAft>
              <a:defRPr sz="2400">
                <a:solidFill>
                  <a:schemeClr val="tx1"/>
                </a:solidFill>
                <a:latin typeface="Palatino" pitchFamily="18" charset="0"/>
              </a:defRPr>
            </a:lvl8pPr>
            <a:lvl9pPr marL="3886200" indent="-228600" eaLnBrk="0" fontAlgn="base" hangingPunct="0">
              <a:spcBef>
                <a:spcPct val="0"/>
              </a:spcBef>
              <a:spcAft>
                <a:spcPct val="0"/>
              </a:spcAft>
              <a:defRPr sz="2400">
                <a:solidFill>
                  <a:schemeClr val="tx1"/>
                </a:solidFill>
                <a:latin typeface="Palatino" pitchFamily="18" charset="0"/>
              </a:defRPr>
            </a:lvl9pPr>
          </a:lstStyle>
          <a:p>
            <a:pPr algn="ctr" eaLnBrk="1" hangingPunct="1"/>
            <a:r>
              <a:rPr lang="en-US" altLang="zh-TW" sz="2000" b="1">
                <a:latin typeface="Arial" pitchFamily="34" charset="0"/>
                <a:ea typeface="PMingLiU" pitchFamily="18" charset="-120"/>
              </a:rPr>
              <a:t>Blocks</a:t>
            </a:r>
          </a:p>
        </p:txBody>
      </p:sp>
      <p:sp>
        <p:nvSpPr>
          <p:cNvPr id="34833" name="Line 100"/>
          <p:cNvSpPr>
            <a:spLocks noChangeShapeType="1"/>
          </p:cNvSpPr>
          <p:nvPr/>
        </p:nvSpPr>
        <p:spPr bwMode="auto">
          <a:xfrm>
            <a:off x="1468438" y="1322388"/>
            <a:ext cx="398462" cy="276225"/>
          </a:xfrm>
          <a:prstGeom prst="line">
            <a:avLst/>
          </a:prstGeom>
          <a:noFill/>
          <a:ln w="38100">
            <a:solidFill>
              <a:srgbClr val="00CC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4834" name="Line 101"/>
          <p:cNvSpPr>
            <a:spLocks noChangeShapeType="1"/>
          </p:cNvSpPr>
          <p:nvPr/>
        </p:nvSpPr>
        <p:spPr bwMode="auto">
          <a:xfrm>
            <a:off x="1479550" y="2430463"/>
            <a:ext cx="393700" cy="1595437"/>
          </a:xfrm>
          <a:prstGeom prst="line">
            <a:avLst/>
          </a:prstGeom>
          <a:noFill/>
          <a:ln w="38100">
            <a:solidFill>
              <a:srgbClr val="00CC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4835" name="Line 102"/>
          <p:cNvSpPr>
            <a:spLocks noChangeShapeType="1"/>
          </p:cNvSpPr>
          <p:nvPr/>
        </p:nvSpPr>
        <p:spPr bwMode="auto">
          <a:xfrm flipV="1">
            <a:off x="3544888" y="1328738"/>
            <a:ext cx="392112" cy="280987"/>
          </a:xfrm>
          <a:prstGeom prst="line">
            <a:avLst/>
          </a:prstGeom>
          <a:noFill/>
          <a:ln w="38100">
            <a:solidFill>
              <a:schemeClr val="accent1"/>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4836" name="Line 103"/>
          <p:cNvSpPr>
            <a:spLocks noChangeShapeType="1"/>
          </p:cNvSpPr>
          <p:nvPr/>
        </p:nvSpPr>
        <p:spPr bwMode="auto">
          <a:xfrm flipV="1">
            <a:off x="3527425" y="2430463"/>
            <a:ext cx="409575" cy="1595437"/>
          </a:xfrm>
          <a:prstGeom prst="line">
            <a:avLst/>
          </a:prstGeom>
          <a:noFill/>
          <a:ln w="38100">
            <a:solidFill>
              <a:schemeClr val="accent1"/>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4837" name="Text Box 104"/>
          <p:cNvSpPr txBox="1">
            <a:spLocks noChangeArrowheads="1"/>
          </p:cNvSpPr>
          <p:nvPr/>
        </p:nvSpPr>
        <p:spPr bwMode="auto">
          <a:xfrm>
            <a:off x="2700338" y="1093788"/>
            <a:ext cx="8953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lgn="ctr">
                <a:solidFill>
                  <a:srgbClr val="000000"/>
                </a:solidFill>
                <a:miter lim="800000"/>
                <a:headEnd/>
                <a:tailEnd/>
              </a14:hiddenLine>
            </a:ext>
          </a:extLst>
        </p:spPr>
        <p:txBody>
          <a:bodyPr wrap="none">
            <a:spAutoFit/>
          </a:bodyPr>
          <a:lstStyle>
            <a:lvl1pPr eaLnBrk="0" hangingPunct="0">
              <a:defRPr sz="2400">
                <a:solidFill>
                  <a:schemeClr val="tx1"/>
                </a:solidFill>
                <a:latin typeface="Palatino" pitchFamily="18" charset="0"/>
              </a:defRPr>
            </a:lvl1pPr>
            <a:lvl2pPr marL="742950" indent="-285750" eaLnBrk="0" hangingPunct="0">
              <a:defRPr sz="2400">
                <a:solidFill>
                  <a:schemeClr val="tx1"/>
                </a:solidFill>
                <a:latin typeface="Palatino" pitchFamily="18" charset="0"/>
              </a:defRPr>
            </a:lvl2pPr>
            <a:lvl3pPr marL="1143000" indent="-228600" eaLnBrk="0" hangingPunct="0">
              <a:defRPr sz="2400">
                <a:solidFill>
                  <a:schemeClr val="tx1"/>
                </a:solidFill>
                <a:latin typeface="Palatino" pitchFamily="18" charset="0"/>
              </a:defRPr>
            </a:lvl3pPr>
            <a:lvl4pPr marL="1600200" indent="-228600" eaLnBrk="0" hangingPunct="0">
              <a:defRPr sz="2400">
                <a:solidFill>
                  <a:schemeClr val="tx1"/>
                </a:solidFill>
                <a:latin typeface="Palatino" pitchFamily="18" charset="0"/>
              </a:defRPr>
            </a:lvl4pPr>
            <a:lvl5pPr marL="2057400" indent="-228600" eaLnBrk="0" hangingPunct="0">
              <a:defRPr sz="2400">
                <a:solidFill>
                  <a:schemeClr val="tx1"/>
                </a:solidFill>
                <a:latin typeface="Palatino" pitchFamily="18" charset="0"/>
              </a:defRPr>
            </a:lvl5pPr>
            <a:lvl6pPr marL="2514600" indent="-228600" eaLnBrk="0" fontAlgn="base" hangingPunct="0">
              <a:spcBef>
                <a:spcPct val="0"/>
              </a:spcBef>
              <a:spcAft>
                <a:spcPct val="0"/>
              </a:spcAft>
              <a:defRPr sz="2400">
                <a:solidFill>
                  <a:schemeClr val="tx1"/>
                </a:solidFill>
                <a:latin typeface="Palatino" pitchFamily="18" charset="0"/>
              </a:defRPr>
            </a:lvl6pPr>
            <a:lvl7pPr marL="2971800" indent="-228600" eaLnBrk="0" fontAlgn="base" hangingPunct="0">
              <a:spcBef>
                <a:spcPct val="0"/>
              </a:spcBef>
              <a:spcAft>
                <a:spcPct val="0"/>
              </a:spcAft>
              <a:defRPr sz="2400">
                <a:solidFill>
                  <a:schemeClr val="tx1"/>
                </a:solidFill>
                <a:latin typeface="Palatino" pitchFamily="18" charset="0"/>
              </a:defRPr>
            </a:lvl7pPr>
            <a:lvl8pPr marL="3429000" indent="-228600" eaLnBrk="0" fontAlgn="base" hangingPunct="0">
              <a:spcBef>
                <a:spcPct val="0"/>
              </a:spcBef>
              <a:spcAft>
                <a:spcPct val="0"/>
              </a:spcAft>
              <a:defRPr sz="2400">
                <a:solidFill>
                  <a:schemeClr val="tx1"/>
                </a:solidFill>
                <a:latin typeface="Palatino" pitchFamily="18" charset="0"/>
              </a:defRPr>
            </a:lvl8pPr>
            <a:lvl9pPr marL="3886200" indent="-228600" eaLnBrk="0" fontAlgn="base" hangingPunct="0">
              <a:spcBef>
                <a:spcPct val="0"/>
              </a:spcBef>
              <a:spcAft>
                <a:spcPct val="0"/>
              </a:spcAft>
              <a:defRPr sz="2400">
                <a:solidFill>
                  <a:schemeClr val="tx1"/>
                </a:solidFill>
                <a:latin typeface="Palatino" pitchFamily="18" charset="0"/>
              </a:defRPr>
            </a:lvl9pPr>
          </a:lstStyle>
          <a:p>
            <a:pPr algn="ctr" eaLnBrk="1" hangingPunct="1"/>
            <a:r>
              <a:rPr lang="en-US" altLang="zh-TW" b="1">
                <a:latin typeface="Arial" pitchFamily="34" charset="0"/>
                <a:ea typeface="PMingLiU" pitchFamily="18" charset="-120"/>
              </a:rPr>
              <a:t>SM 1</a:t>
            </a:r>
          </a:p>
        </p:txBody>
      </p:sp>
      <p:sp>
        <p:nvSpPr>
          <p:cNvPr id="34838" name="Text Box 105"/>
          <p:cNvSpPr txBox="1">
            <a:spLocks noChangeArrowheads="1"/>
          </p:cNvSpPr>
          <p:nvPr/>
        </p:nvSpPr>
        <p:spPr bwMode="auto">
          <a:xfrm>
            <a:off x="1822450" y="1093788"/>
            <a:ext cx="895350" cy="455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lgn="ctr">
                <a:solidFill>
                  <a:srgbClr val="000000"/>
                </a:solidFill>
                <a:miter lim="800000"/>
                <a:headEnd/>
                <a:tailEnd/>
              </a14:hiddenLine>
            </a:ext>
          </a:extLst>
        </p:spPr>
        <p:txBody>
          <a:bodyPr wrap="none">
            <a:spAutoFit/>
          </a:bodyPr>
          <a:lstStyle>
            <a:lvl1pPr eaLnBrk="0" hangingPunct="0">
              <a:defRPr sz="2400">
                <a:solidFill>
                  <a:schemeClr val="tx1"/>
                </a:solidFill>
                <a:latin typeface="Palatino" pitchFamily="18" charset="0"/>
              </a:defRPr>
            </a:lvl1pPr>
            <a:lvl2pPr marL="742950" indent="-285750" eaLnBrk="0" hangingPunct="0">
              <a:defRPr sz="2400">
                <a:solidFill>
                  <a:schemeClr val="tx1"/>
                </a:solidFill>
                <a:latin typeface="Palatino" pitchFamily="18" charset="0"/>
              </a:defRPr>
            </a:lvl2pPr>
            <a:lvl3pPr marL="1143000" indent="-228600" eaLnBrk="0" hangingPunct="0">
              <a:defRPr sz="2400">
                <a:solidFill>
                  <a:schemeClr val="tx1"/>
                </a:solidFill>
                <a:latin typeface="Palatino" pitchFamily="18" charset="0"/>
              </a:defRPr>
            </a:lvl3pPr>
            <a:lvl4pPr marL="1600200" indent="-228600" eaLnBrk="0" hangingPunct="0">
              <a:defRPr sz="2400">
                <a:solidFill>
                  <a:schemeClr val="tx1"/>
                </a:solidFill>
                <a:latin typeface="Palatino" pitchFamily="18" charset="0"/>
              </a:defRPr>
            </a:lvl4pPr>
            <a:lvl5pPr marL="2057400" indent="-228600" eaLnBrk="0" hangingPunct="0">
              <a:defRPr sz="2400">
                <a:solidFill>
                  <a:schemeClr val="tx1"/>
                </a:solidFill>
                <a:latin typeface="Palatino" pitchFamily="18" charset="0"/>
              </a:defRPr>
            </a:lvl5pPr>
            <a:lvl6pPr marL="2514600" indent="-228600" eaLnBrk="0" fontAlgn="base" hangingPunct="0">
              <a:spcBef>
                <a:spcPct val="0"/>
              </a:spcBef>
              <a:spcAft>
                <a:spcPct val="0"/>
              </a:spcAft>
              <a:defRPr sz="2400">
                <a:solidFill>
                  <a:schemeClr val="tx1"/>
                </a:solidFill>
                <a:latin typeface="Palatino" pitchFamily="18" charset="0"/>
              </a:defRPr>
            </a:lvl6pPr>
            <a:lvl7pPr marL="2971800" indent="-228600" eaLnBrk="0" fontAlgn="base" hangingPunct="0">
              <a:spcBef>
                <a:spcPct val="0"/>
              </a:spcBef>
              <a:spcAft>
                <a:spcPct val="0"/>
              </a:spcAft>
              <a:defRPr sz="2400">
                <a:solidFill>
                  <a:schemeClr val="tx1"/>
                </a:solidFill>
                <a:latin typeface="Palatino" pitchFamily="18" charset="0"/>
              </a:defRPr>
            </a:lvl7pPr>
            <a:lvl8pPr marL="3429000" indent="-228600" eaLnBrk="0" fontAlgn="base" hangingPunct="0">
              <a:spcBef>
                <a:spcPct val="0"/>
              </a:spcBef>
              <a:spcAft>
                <a:spcPct val="0"/>
              </a:spcAft>
              <a:defRPr sz="2400">
                <a:solidFill>
                  <a:schemeClr val="tx1"/>
                </a:solidFill>
                <a:latin typeface="Palatino" pitchFamily="18" charset="0"/>
              </a:defRPr>
            </a:lvl8pPr>
            <a:lvl9pPr marL="3886200" indent="-228600" eaLnBrk="0" fontAlgn="base" hangingPunct="0">
              <a:spcBef>
                <a:spcPct val="0"/>
              </a:spcBef>
              <a:spcAft>
                <a:spcPct val="0"/>
              </a:spcAft>
              <a:defRPr sz="2400">
                <a:solidFill>
                  <a:schemeClr val="tx1"/>
                </a:solidFill>
                <a:latin typeface="Palatino" pitchFamily="18" charset="0"/>
              </a:defRPr>
            </a:lvl9pPr>
          </a:lstStyle>
          <a:p>
            <a:pPr algn="ctr" eaLnBrk="1" hangingPunct="1"/>
            <a:r>
              <a:rPr lang="en-US" altLang="zh-TW" b="1">
                <a:latin typeface="Arial" pitchFamily="34" charset="0"/>
                <a:ea typeface="PMingLiU" pitchFamily="18" charset="-120"/>
              </a:rPr>
              <a:t>SM 0</a:t>
            </a:r>
          </a:p>
        </p:txBody>
      </p:sp>
      <p:sp>
        <p:nvSpPr>
          <p:cNvPr id="34839"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Palatino" pitchFamily="18" charset="0"/>
              </a:defRPr>
            </a:lvl1pPr>
            <a:lvl2pPr marL="742950" indent="-285750" eaLnBrk="0" hangingPunct="0">
              <a:defRPr sz="2400">
                <a:solidFill>
                  <a:schemeClr val="tx1"/>
                </a:solidFill>
                <a:latin typeface="Palatino" pitchFamily="18" charset="0"/>
              </a:defRPr>
            </a:lvl2pPr>
            <a:lvl3pPr marL="1143000" indent="-228600" eaLnBrk="0" hangingPunct="0">
              <a:defRPr sz="2400">
                <a:solidFill>
                  <a:schemeClr val="tx1"/>
                </a:solidFill>
                <a:latin typeface="Palatino" pitchFamily="18" charset="0"/>
              </a:defRPr>
            </a:lvl3pPr>
            <a:lvl4pPr marL="1600200" indent="-228600" eaLnBrk="0" hangingPunct="0">
              <a:defRPr sz="2400">
                <a:solidFill>
                  <a:schemeClr val="tx1"/>
                </a:solidFill>
                <a:latin typeface="Palatino" pitchFamily="18" charset="0"/>
              </a:defRPr>
            </a:lvl4pPr>
            <a:lvl5pPr marL="2057400" indent="-228600" eaLnBrk="0" hangingPunct="0">
              <a:defRPr sz="2400">
                <a:solidFill>
                  <a:schemeClr val="tx1"/>
                </a:solidFill>
                <a:latin typeface="Palatino" pitchFamily="18" charset="0"/>
              </a:defRPr>
            </a:lvl5pPr>
            <a:lvl6pPr marL="2514600" indent="-228600" eaLnBrk="0" fontAlgn="base" hangingPunct="0">
              <a:spcBef>
                <a:spcPct val="0"/>
              </a:spcBef>
              <a:spcAft>
                <a:spcPct val="0"/>
              </a:spcAft>
              <a:defRPr sz="2400">
                <a:solidFill>
                  <a:schemeClr val="tx1"/>
                </a:solidFill>
                <a:latin typeface="Palatino" pitchFamily="18" charset="0"/>
              </a:defRPr>
            </a:lvl6pPr>
            <a:lvl7pPr marL="2971800" indent="-228600" eaLnBrk="0" fontAlgn="base" hangingPunct="0">
              <a:spcBef>
                <a:spcPct val="0"/>
              </a:spcBef>
              <a:spcAft>
                <a:spcPct val="0"/>
              </a:spcAft>
              <a:defRPr sz="2400">
                <a:solidFill>
                  <a:schemeClr val="tx1"/>
                </a:solidFill>
                <a:latin typeface="Palatino" pitchFamily="18" charset="0"/>
              </a:defRPr>
            </a:lvl7pPr>
            <a:lvl8pPr marL="3429000" indent="-228600" eaLnBrk="0" fontAlgn="base" hangingPunct="0">
              <a:spcBef>
                <a:spcPct val="0"/>
              </a:spcBef>
              <a:spcAft>
                <a:spcPct val="0"/>
              </a:spcAft>
              <a:defRPr sz="2400">
                <a:solidFill>
                  <a:schemeClr val="tx1"/>
                </a:solidFill>
                <a:latin typeface="Palatino" pitchFamily="18" charset="0"/>
              </a:defRPr>
            </a:lvl8pPr>
            <a:lvl9pPr marL="3886200" indent="-228600" eaLnBrk="0" fontAlgn="base" hangingPunct="0">
              <a:spcBef>
                <a:spcPct val="0"/>
              </a:spcBef>
              <a:spcAft>
                <a:spcPct val="0"/>
              </a:spcAft>
              <a:defRPr sz="2400">
                <a:solidFill>
                  <a:schemeClr val="tx1"/>
                </a:solidFill>
                <a:latin typeface="Palatino" pitchFamily="18" charset="0"/>
              </a:defRPr>
            </a:lvl9pPr>
          </a:lstStyle>
          <a:p>
            <a:pPr eaLnBrk="1" hangingPunct="1"/>
            <a:r>
              <a:rPr lang="de-DE" sz="1200" smtClean="0">
                <a:ea typeface="PMingLiU" pitchFamily="18" charset="-120"/>
              </a:rPr>
              <a:t>© David Kirk/NVIDIA and Wen-mei Hwu, 2007-2016     ECE408/CS483/ECE498al, University of Illinois, Urbana-Champaign</a:t>
            </a:r>
            <a:endParaRPr lang="en-US" sz="1200" smtClean="0">
              <a:ea typeface="PMingLiU" pitchFamily="18" charset="-12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838200" y="0"/>
            <a:ext cx="8305800" cy="1143000"/>
          </a:xfrm>
        </p:spPr>
        <p:txBody>
          <a:bodyPr/>
          <a:lstStyle/>
          <a:p>
            <a:pPr eaLnBrk="1" hangingPunct="1"/>
            <a:r>
              <a:rPr lang="en-US" altLang="zh-TW" dirty="0" smtClean="0">
                <a:ea typeface="PMingLiU" pitchFamily="18" charset="-120"/>
              </a:rPr>
              <a:t>Thread Scheduling (1/2)</a:t>
            </a:r>
          </a:p>
        </p:txBody>
      </p:sp>
      <p:sp>
        <p:nvSpPr>
          <p:cNvPr id="37891" name="Rectangle 3"/>
          <p:cNvSpPr>
            <a:spLocks noGrp="1" noChangeArrowheads="1"/>
          </p:cNvSpPr>
          <p:nvPr>
            <p:ph type="body" idx="1"/>
          </p:nvPr>
        </p:nvSpPr>
        <p:spPr/>
        <p:txBody>
          <a:bodyPr/>
          <a:lstStyle/>
          <a:p>
            <a:pPr marL="457200" indent="-457200" eaLnBrk="1" hangingPunct="1">
              <a:buFontTx/>
              <a:buNone/>
            </a:pPr>
            <a:r>
              <a:rPr lang="zh-TW" altLang="en-US" dirty="0" smtClean="0">
                <a:ea typeface="PMingLiU" pitchFamily="18" charset="-120"/>
              </a:rPr>
              <a:t> </a:t>
            </a:r>
          </a:p>
        </p:txBody>
      </p:sp>
      <p:sp>
        <p:nvSpPr>
          <p:cNvPr id="37892" name="Rectangle 4"/>
          <p:cNvSpPr>
            <a:spLocks noChangeArrowheads="1"/>
          </p:cNvSpPr>
          <p:nvPr/>
        </p:nvSpPr>
        <p:spPr bwMode="auto">
          <a:xfrm>
            <a:off x="304800" y="1447800"/>
            <a:ext cx="4343400" cy="43334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457200" indent="-457200">
              <a:spcBef>
                <a:spcPct val="20000"/>
              </a:spcBef>
              <a:buFontTx/>
              <a:buChar char="•"/>
            </a:pPr>
            <a:r>
              <a:rPr lang="en-US" altLang="zh-TW" sz="2000" dirty="0">
                <a:latin typeface="Arial" pitchFamily="34" charset="0"/>
                <a:ea typeface="PMingLiU" pitchFamily="18" charset="-120"/>
              </a:rPr>
              <a:t>Each </a:t>
            </a:r>
            <a:r>
              <a:rPr lang="en-US" altLang="zh-TW" sz="2000" dirty="0" smtClean="0">
                <a:latin typeface="Arial" pitchFamily="34" charset="0"/>
                <a:ea typeface="PMingLiU" pitchFamily="18" charset="-120"/>
              </a:rPr>
              <a:t>block </a:t>
            </a:r>
            <a:r>
              <a:rPr lang="en-US" altLang="zh-TW" sz="2000" dirty="0">
                <a:latin typeface="Arial" pitchFamily="34" charset="0"/>
                <a:ea typeface="PMingLiU" pitchFamily="18" charset="-120"/>
              </a:rPr>
              <a:t>is executed as 32-thread </a:t>
            </a:r>
            <a:r>
              <a:rPr lang="en-US" altLang="zh-TW" sz="2000" dirty="0" smtClean="0">
                <a:latin typeface="Arial" pitchFamily="34" charset="0"/>
                <a:ea typeface="PMingLiU" pitchFamily="18" charset="-120"/>
              </a:rPr>
              <a:t>warps</a:t>
            </a:r>
            <a:endParaRPr lang="en-US" altLang="zh-TW" sz="2000" dirty="0">
              <a:latin typeface="Arial" pitchFamily="34" charset="0"/>
              <a:ea typeface="PMingLiU" pitchFamily="18" charset="-120"/>
            </a:endParaRPr>
          </a:p>
          <a:p>
            <a:pPr marL="974725" lvl="1" indent="-403225">
              <a:spcBef>
                <a:spcPct val="20000"/>
              </a:spcBef>
              <a:buFontTx/>
              <a:buChar char="–"/>
            </a:pPr>
            <a:r>
              <a:rPr lang="en-US" altLang="zh-TW" sz="1800" dirty="0">
                <a:latin typeface="Arial" pitchFamily="34" charset="0"/>
                <a:ea typeface="PMingLiU" pitchFamily="18" charset="-120"/>
              </a:rPr>
              <a:t>An implementation decision, not part of the CUDA programming model</a:t>
            </a:r>
          </a:p>
          <a:p>
            <a:pPr marL="974725" lvl="1" indent="-403225">
              <a:spcBef>
                <a:spcPct val="20000"/>
              </a:spcBef>
              <a:buFontTx/>
              <a:buChar char="–"/>
            </a:pPr>
            <a:r>
              <a:rPr lang="en-US" altLang="zh-TW" sz="1800" dirty="0">
                <a:latin typeface="Arial" pitchFamily="34" charset="0"/>
                <a:ea typeface="PMingLiU" pitchFamily="18" charset="-120"/>
              </a:rPr>
              <a:t>Warps are scheduling units in SM</a:t>
            </a:r>
          </a:p>
          <a:p>
            <a:pPr marL="457200" indent="-457200">
              <a:spcBef>
                <a:spcPct val="20000"/>
              </a:spcBef>
              <a:buFontTx/>
              <a:buChar char="•"/>
            </a:pPr>
            <a:r>
              <a:rPr lang="en-US" altLang="zh-TW" sz="2000" dirty="0">
                <a:latin typeface="Arial" pitchFamily="34" charset="0"/>
                <a:ea typeface="PMingLiU" pitchFamily="18" charset="-120"/>
              </a:rPr>
              <a:t>If 3 blocks are assigned to an SM and each block has 256 threads, how many </a:t>
            </a:r>
            <a:r>
              <a:rPr lang="en-US" altLang="zh-TW" sz="2000" dirty="0" smtClean="0">
                <a:latin typeface="Arial" pitchFamily="34" charset="0"/>
                <a:ea typeface="PMingLiU" pitchFamily="18" charset="-120"/>
              </a:rPr>
              <a:t>warps </a:t>
            </a:r>
            <a:r>
              <a:rPr lang="en-US" altLang="zh-TW" sz="2000" dirty="0">
                <a:latin typeface="Arial" pitchFamily="34" charset="0"/>
                <a:ea typeface="PMingLiU" pitchFamily="18" charset="-120"/>
              </a:rPr>
              <a:t>are there in an SM?</a:t>
            </a:r>
          </a:p>
          <a:p>
            <a:pPr marL="974725" lvl="1" indent="-403225">
              <a:spcBef>
                <a:spcPct val="20000"/>
              </a:spcBef>
              <a:buFontTx/>
              <a:buChar char="–"/>
            </a:pPr>
            <a:r>
              <a:rPr lang="en-US" altLang="zh-TW" sz="1600" dirty="0">
                <a:latin typeface="Arial" pitchFamily="34" charset="0"/>
                <a:ea typeface="PMingLiU" pitchFamily="18" charset="-120"/>
              </a:rPr>
              <a:t>Each </a:t>
            </a:r>
            <a:r>
              <a:rPr lang="en-US" altLang="zh-TW" sz="1600" dirty="0" smtClean="0">
                <a:latin typeface="Arial" pitchFamily="34" charset="0"/>
                <a:ea typeface="PMingLiU" pitchFamily="18" charset="-120"/>
              </a:rPr>
              <a:t>block </a:t>
            </a:r>
            <a:r>
              <a:rPr lang="en-US" altLang="zh-TW" sz="1600" dirty="0">
                <a:latin typeface="Arial" pitchFamily="34" charset="0"/>
                <a:ea typeface="PMingLiU" pitchFamily="18" charset="-120"/>
              </a:rPr>
              <a:t>is divided into 256/32 = 8 w</a:t>
            </a:r>
            <a:r>
              <a:rPr lang="en-US" altLang="zh-TW" sz="1600" dirty="0" smtClean="0">
                <a:latin typeface="Arial" pitchFamily="34" charset="0"/>
                <a:ea typeface="PMingLiU" pitchFamily="18" charset="-120"/>
              </a:rPr>
              <a:t>arps</a:t>
            </a:r>
          </a:p>
          <a:p>
            <a:pPr marL="974725" lvl="1" indent="-403225">
              <a:spcBef>
                <a:spcPct val="20000"/>
              </a:spcBef>
              <a:buFontTx/>
              <a:buChar char="–"/>
            </a:pPr>
            <a:r>
              <a:rPr lang="en-US" altLang="zh-TW" sz="1600" dirty="0" smtClean="0">
                <a:latin typeface="Arial" pitchFamily="34" charset="0"/>
                <a:ea typeface="PMingLiU" pitchFamily="18" charset="-120"/>
              </a:rPr>
              <a:t>8 warps/</a:t>
            </a:r>
            <a:r>
              <a:rPr lang="en-US" altLang="zh-TW" sz="1600" dirty="0" err="1" smtClean="0">
                <a:latin typeface="Arial" pitchFamily="34" charset="0"/>
                <a:ea typeface="PMingLiU" pitchFamily="18" charset="-120"/>
              </a:rPr>
              <a:t>blk</a:t>
            </a:r>
            <a:r>
              <a:rPr lang="en-US" altLang="zh-TW" sz="1600" dirty="0" smtClean="0">
                <a:latin typeface="Arial" pitchFamily="34" charset="0"/>
                <a:ea typeface="PMingLiU" pitchFamily="18" charset="-120"/>
              </a:rPr>
              <a:t> </a:t>
            </a:r>
            <a:r>
              <a:rPr lang="en-US" altLang="zh-TW" sz="1600" dirty="0">
                <a:latin typeface="Arial" pitchFamily="34" charset="0"/>
                <a:ea typeface="PMingLiU" pitchFamily="18" charset="-120"/>
              </a:rPr>
              <a:t>* </a:t>
            </a:r>
            <a:r>
              <a:rPr lang="en-US" altLang="zh-TW" sz="1600" dirty="0" smtClean="0">
                <a:latin typeface="Arial" pitchFamily="34" charset="0"/>
                <a:ea typeface="PMingLiU" pitchFamily="18" charset="-120"/>
              </a:rPr>
              <a:t>3 </a:t>
            </a:r>
            <a:r>
              <a:rPr lang="en-US" altLang="zh-TW" sz="1600" dirty="0" err="1" smtClean="0">
                <a:latin typeface="Arial" pitchFamily="34" charset="0"/>
                <a:ea typeface="PMingLiU" pitchFamily="18" charset="-120"/>
              </a:rPr>
              <a:t>blks</a:t>
            </a:r>
            <a:r>
              <a:rPr lang="en-US" altLang="zh-TW" sz="1600" dirty="0" smtClean="0">
                <a:latin typeface="Arial" pitchFamily="34" charset="0"/>
                <a:ea typeface="PMingLiU" pitchFamily="18" charset="-120"/>
              </a:rPr>
              <a:t>  </a:t>
            </a:r>
            <a:r>
              <a:rPr lang="en-US" altLang="zh-TW" sz="1600" dirty="0">
                <a:latin typeface="Arial" pitchFamily="34" charset="0"/>
                <a:ea typeface="PMingLiU" pitchFamily="18" charset="-120"/>
              </a:rPr>
              <a:t>= 24 </a:t>
            </a:r>
            <a:r>
              <a:rPr lang="en-US" altLang="zh-TW" sz="1600" dirty="0" smtClean="0">
                <a:latin typeface="Arial" pitchFamily="34" charset="0"/>
                <a:ea typeface="PMingLiU" pitchFamily="18" charset="-120"/>
              </a:rPr>
              <a:t>warps </a:t>
            </a:r>
            <a:endParaRPr lang="en-US" altLang="zh-TW" sz="1600" dirty="0">
              <a:latin typeface="Arial" pitchFamily="34" charset="0"/>
              <a:ea typeface="PMingLiU" pitchFamily="18" charset="-120"/>
            </a:endParaRPr>
          </a:p>
        </p:txBody>
      </p:sp>
      <p:sp>
        <p:nvSpPr>
          <p:cNvPr id="37893" name="AutoShape 71"/>
          <p:cNvSpPr>
            <a:spLocks noChangeAspect="1" noChangeArrowheads="1" noTextEdit="1"/>
          </p:cNvSpPr>
          <p:nvPr/>
        </p:nvSpPr>
        <p:spPr bwMode="auto">
          <a:xfrm>
            <a:off x="5146675" y="1671638"/>
            <a:ext cx="3448050" cy="4043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37894" name="Rectangle 73"/>
          <p:cNvSpPr>
            <a:spLocks noChangeArrowheads="1"/>
          </p:cNvSpPr>
          <p:nvPr/>
        </p:nvSpPr>
        <p:spPr bwMode="auto">
          <a:xfrm>
            <a:off x="4421188" y="1524000"/>
            <a:ext cx="1093787" cy="1057275"/>
          </a:xfrm>
          <a:prstGeom prst="rect">
            <a:avLst/>
          </a:prstGeom>
          <a:solidFill>
            <a:schemeClr val="bg1"/>
          </a:solidFill>
          <a:ln w="25400">
            <a:solidFill>
              <a:srgbClr val="00CC00"/>
            </a:solidFill>
            <a:miter lim="800000"/>
            <a:headEnd/>
            <a:tailEnd/>
          </a:ln>
        </p:spPr>
        <p:txBody>
          <a:bodyPr wrap="none" anchor="ctr"/>
          <a:lstStyle/>
          <a:p>
            <a:endParaRPr lang="en-US"/>
          </a:p>
        </p:txBody>
      </p:sp>
      <p:sp>
        <p:nvSpPr>
          <p:cNvPr id="37895" name="Rectangle 74"/>
          <p:cNvSpPr>
            <a:spLocks noChangeArrowheads="1"/>
          </p:cNvSpPr>
          <p:nvPr/>
        </p:nvSpPr>
        <p:spPr bwMode="auto">
          <a:xfrm>
            <a:off x="4573588" y="1676400"/>
            <a:ext cx="1093787" cy="1057275"/>
          </a:xfrm>
          <a:prstGeom prst="rect">
            <a:avLst/>
          </a:prstGeom>
          <a:solidFill>
            <a:schemeClr val="bg1"/>
          </a:solidFill>
          <a:ln w="25400">
            <a:solidFill>
              <a:srgbClr val="00CC00"/>
            </a:solidFill>
            <a:miter lim="800000"/>
            <a:headEnd/>
            <a:tailEnd/>
          </a:ln>
        </p:spPr>
        <p:txBody>
          <a:bodyPr wrap="none" anchor="ctr"/>
          <a:lstStyle/>
          <a:p>
            <a:pPr algn="ctr"/>
            <a:r>
              <a:rPr lang="en-US" altLang="zh-TW">
                <a:ea typeface="PMingLiU" pitchFamily="18" charset="-120"/>
                <a:cs typeface="Arial" pitchFamily="34" charset="0"/>
              </a:rPr>
              <a:t>…</a:t>
            </a:r>
          </a:p>
        </p:txBody>
      </p:sp>
      <p:grpSp>
        <p:nvGrpSpPr>
          <p:cNvPr id="37896" name="Group 75"/>
          <p:cNvGrpSpPr>
            <a:grpSpLocks/>
          </p:cNvGrpSpPr>
          <p:nvPr/>
        </p:nvGrpSpPr>
        <p:grpSpPr bwMode="auto">
          <a:xfrm>
            <a:off x="4800600" y="1905000"/>
            <a:ext cx="1066800" cy="1022350"/>
            <a:chOff x="568" y="2568"/>
            <a:chExt cx="1219" cy="1480"/>
          </a:xfrm>
        </p:grpSpPr>
        <p:sp>
          <p:nvSpPr>
            <p:cNvPr id="37982" name="Text Box 76"/>
            <p:cNvSpPr txBox="1">
              <a:spLocks noChangeArrowheads="1"/>
            </p:cNvSpPr>
            <p:nvPr/>
          </p:nvSpPr>
          <p:spPr bwMode="auto">
            <a:xfrm>
              <a:off x="568" y="2568"/>
              <a:ext cx="1219" cy="1480"/>
            </a:xfrm>
            <a:prstGeom prst="rect">
              <a:avLst/>
            </a:prstGeom>
            <a:solidFill>
              <a:schemeClr val="bg1">
                <a:alpha val="67058"/>
              </a:schemeClr>
            </a:solidFill>
            <a:ln w="28575">
              <a:solidFill>
                <a:srgbClr val="00CC00"/>
              </a:solidFill>
              <a:miter lim="800000"/>
              <a:headEnd/>
              <a:tailEnd/>
            </a:ln>
          </p:spPr>
          <p:txBody>
            <a:bodyPr lIns="0" rIns="0"/>
            <a:lstStyle>
              <a:lvl1pPr eaLnBrk="0" hangingPunct="0">
                <a:defRPr sz="2400">
                  <a:solidFill>
                    <a:schemeClr val="tx1"/>
                  </a:solidFill>
                  <a:latin typeface="Palatino" pitchFamily="18" charset="0"/>
                </a:defRPr>
              </a:lvl1pPr>
              <a:lvl2pPr marL="742950" indent="-285750" eaLnBrk="0" hangingPunct="0">
                <a:defRPr sz="2400">
                  <a:solidFill>
                    <a:schemeClr val="tx1"/>
                  </a:solidFill>
                  <a:latin typeface="Palatino" pitchFamily="18" charset="0"/>
                </a:defRPr>
              </a:lvl2pPr>
              <a:lvl3pPr marL="1143000" indent="-228600" eaLnBrk="0" hangingPunct="0">
                <a:defRPr sz="2400">
                  <a:solidFill>
                    <a:schemeClr val="tx1"/>
                  </a:solidFill>
                  <a:latin typeface="Palatino" pitchFamily="18" charset="0"/>
                </a:defRPr>
              </a:lvl3pPr>
              <a:lvl4pPr marL="1600200" indent="-228600" eaLnBrk="0" hangingPunct="0">
                <a:defRPr sz="2400">
                  <a:solidFill>
                    <a:schemeClr val="tx1"/>
                  </a:solidFill>
                  <a:latin typeface="Palatino" pitchFamily="18" charset="0"/>
                </a:defRPr>
              </a:lvl4pPr>
              <a:lvl5pPr marL="2057400" indent="-228600" eaLnBrk="0" hangingPunct="0">
                <a:defRPr sz="2400">
                  <a:solidFill>
                    <a:schemeClr val="tx1"/>
                  </a:solidFill>
                  <a:latin typeface="Palatino" pitchFamily="18" charset="0"/>
                </a:defRPr>
              </a:lvl5pPr>
              <a:lvl6pPr marL="2514600" indent="-228600" eaLnBrk="0" fontAlgn="base" hangingPunct="0">
                <a:spcBef>
                  <a:spcPct val="0"/>
                </a:spcBef>
                <a:spcAft>
                  <a:spcPct val="0"/>
                </a:spcAft>
                <a:defRPr sz="2400">
                  <a:solidFill>
                    <a:schemeClr val="tx1"/>
                  </a:solidFill>
                  <a:latin typeface="Palatino" pitchFamily="18" charset="0"/>
                </a:defRPr>
              </a:lvl6pPr>
              <a:lvl7pPr marL="2971800" indent="-228600" eaLnBrk="0" fontAlgn="base" hangingPunct="0">
                <a:spcBef>
                  <a:spcPct val="0"/>
                </a:spcBef>
                <a:spcAft>
                  <a:spcPct val="0"/>
                </a:spcAft>
                <a:defRPr sz="2400">
                  <a:solidFill>
                    <a:schemeClr val="tx1"/>
                  </a:solidFill>
                  <a:latin typeface="Palatino" pitchFamily="18" charset="0"/>
                </a:defRPr>
              </a:lvl7pPr>
              <a:lvl8pPr marL="3429000" indent="-228600" eaLnBrk="0" fontAlgn="base" hangingPunct="0">
                <a:spcBef>
                  <a:spcPct val="0"/>
                </a:spcBef>
                <a:spcAft>
                  <a:spcPct val="0"/>
                </a:spcAft>
                <a:defRPr sz="2400">
                  <a:solidFill>
                    <a:schemeClr val="tx1"/>
                  </a:solidFill>
                  <a:latin typeface="Palatino" pitchFamily="18" charset="0"/>
                </a:defRPr>
              </a:lvl8pPr>
              <a:lvl9pPr marL="3886200" indent="-228600" eaLnBrk="0" fontAlgn="base" hangingPunct="0">
                <a:spcBef>
                  <a:spcPct val="0"/>
                </a:spcBef>
                <a:spcAft>
                  <a:spcPct val="0"/>
                </a:spcAft>
                <a:defRPr sz="2400">
                  <a:solidFill>
                    <a:schemeClr val="tx1"/>
                  </a:solidFill>
                  <a:latin typeface="Palatino" pitchFamily="18" charset="0"/>
                </a:defRPr>
              </a:lvl9pPr>
            </a:lstStyle>
            <a:p>
              <a:pPr algn="ctr" eaLnBrk="1" hangingPunct="1">
                <a:lnSpc>
                  <a:spcPct val="85000"/>
                </a:lnSpc>
                <a:spcBef>
                  <a:spcPct val="10000"/>
                </a:spcBef>
              </a:pPr>
              <a:r>
                <a:rPr lang="en-US" altLang="zh-TW" sz="1200">
                  <a:latin typeface="Tahoma" pitchFamily="34" charset="0"/>
                  <a:ea typeface="PMingLiU" pitchFamily="18" charset="-120"/>
                  <a:cs typeface="Arial" pitchFamily="34" charset="0"/>
                </a:rPr>
                <a:t>t0 t1 t2 … t31</a:t>
              </a:r>
              <a:endParaRPr lang="en-US" altLang="zh-TW" sz="1200">
                <a:latin typeface="Arial" pitchFamily="34" charset="0"/>
                <a:ea typeface="PMingLiU" pitchFamily="18" charset="-120"/>
                <a:cs typeface="Arial" pitchFamily="34" charset="0"/>
              </a:endParaRPr>
            </a:p>
          </p:txBody>
        </p:sp>
        <p:sp>
          <p:nvSpPr>
            <p:cNvPr id="37983" name="Freeform 77"/>
            <p:cNvSpPr>
              <a:spLocks/>
            </p:cNvSpPr>
            <p:nvPr/>
          </p:nvSpPr>
          <p:spPr bwMode="auto">
            <a:xfrm>
              <a:off x="704" y="2858"/>
              <a:ext cx="166" cy="1070"/>
            </a:xfrm>
            <a:custGeom>
              <a:avLst/>
              <a:gdLst>
                <a:gd name="T0" fmla="*/ 3 w 208"/>
                <a:gd name="T1" fmla="*/ 0 h 1536"/>
                <a:gd name="T2" fmla="*/ 11 w 208"/>
                <a:gd name="T3" fmla="*/ 1 h 1536"/>
                <a:gd name="T4" fmla="*/ 2 w 208"/>
                <a:gd name="T5" fmla="*/ 3 h 1536"/>
                <a:gd name="T6" fmla="*/ 8 w 208"/>
                <a:gd name="T7" fmla="*/ 5 h 1536"/>
                <a:gd name="T8" fmla="*/ 2 w 208"/>
                <a:gd name="T9" fmla="*/ 7 h 1536"/>
                <a:gd name="T10" fmla="*/ 8 w 208"/>
                <a:gd name="T11" fmla="*/ 7 h 1536"/>
                <a:gd name="T12" fmla="*/ 3 w 208"/>
                <a:gd name="T13" fmla="*/ 9 h 1536"/>
                <a:gd name="T14" fmla="*/ 8 w 208"/>
                <a:gd name="T15" fmla="*/ 10 h 1536"/>
                <a:gd name="T16" fmla="*/ 2 w 208"/>
                <a:gd name="T17" fmla="*/ 11 h 1536"/>
                <a:gd name="T18" fmla="*/ 6 w 208"/>
                <a:gd name="T19" fmla="*/ 12 h 1536"/>
                <a:gd name="T20" fmla="*/ 3 w 208"/>
                <a:gd name="T21" fmla="*/ 1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solidFill>
              <a:schemeClr val="bg1">
                <a:alpha val="67058"/>
              </a:schemeClr>
            </a:solidFill>
            <a:ln w="25400">
              <a:solidFill>
                <a:srgbClr val="00CC00"/>
              </a:solidFill>
              <a:round/>
              <a:headEnd type="none" w="med" len="med"/>
              <a:tailEnd type="triangle" w="med" len="lg"/>
            </a:ln>
          </p:spPr>
          <p:txBody>
            <a:bodyPr/>
            <a:lstStyle/>
            <a:p>
              <a:endParaRPr lang="en-US"/>
            </a:p>
          </p:txBody>
        </p:sp>
        <p:sp>
          <p:nvSpPr>
            <p:cNvPr id="37984" name="Freeform 78"/>
            <p:cNvSpPr>
              <a:spLocks/>
            </p:cNvSpPr>
            <p:nvPr/>
          </p:nvSpPr>
          <p:spPr bwMode="auto">
            <a:xfrm>
              <a:off x="784" y="2858"/>
              <a:ext cx="166" cy="1070"/>
            </a:xfrm>
            <a:custGeom>
              <a:avLst/>
              <a:gdLst>
                <a:gd name="T0" fmla="*/ 3 w 208"/>
                <a:gd name="T1" fmla="*/ 0 h 1536"/>
                <a:gd name="T2" fmla="*/ 11 w 208"/>
                <a:gd name="T3" fmla="*/ 1 h 1536"/>
                <a:gd name="T4" fmla="*/ 2 w 208"/>
                <a:gd name="T5" fmla="*/ 3 h 1536"/>
                <a:gd name="T6" fmla="*/ 8 w 208"/>
                <a:gd name="T7" fmla="*/ 5 h 1536"/>
                <a:gd name="T8" fmla="*/ 2 w 208"/>
                <a:gd name="T9" fmla="*/ 7 h 1536"/>
                <a:gd name="T10" fmla="*/ 8 w 208"/>
                <a:gd name="T11" fmla="*/ 7 h 1536"/>
                <a:gd name="T12" fmla="*/ 3 w 208"/>
                <a:gd name="T13" fmla="*/ 9 h 1536"/>
                <a:gd name="T14" fmla="*/ 8 w 208"/>
                <a:gd name="T15" fmla="*/ 10 h 1536"/>
                <a:gd name="T16" fmla="*/ 2 w 208"/>
                <a:gd name="T17" fmla="*/ 11 h 1536"/>
                <a:gd name="T18" fmla="*/ 6 w 208"/>
                <a:gd name="T19" fmla="*/ 12 h 1536"/>
                <a:gd name="T20" fmla="*/ 3 w 208"/>
                <a:gd name="T21" fmla="*/ 1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solidFill>
              <a:schemeClr val="bg1">
                <a:alpha val="67058"/>
              </a:schemeClr>
            </a:solidFill>
            <a:ln w="25400">
              <a:solidFill>
                <a:srgbClr val="00CC00"/>
              </a:solidFill>
              <a:round/>
              <a:headEnd type="none" w="med" len="med"/>
              <a:tailEnd type="triangle" w="med" len="lg"/>
            </a:ln>
          </p:spPr>
          <p:txBody>
            <a:bodyPr/>
            <a:lstStyle/>
            <a:p>
              <a:endParaRPr lang="en-US"/>
            </a:p>
          </p:txBody>
        </p:sp>
        <p:sp>
          <p:nvSpPr>
            <p:cNvPr id="37985" name="Freeform 79"/>
            <p:cNvSpPr>
              <a:spLocks/>
            </p:cNvSpPr>
            <p:nvPr/>
          </p:nvSpPr>
          <p:spPr bwMode="auto">
            <a:xfrm>
              <a:off x="858" y="2858"/>
              <a:ext cx="166" cy="1070"/>
            </a:xfrm>
            <a:custGeom>
              <a:avLst/>
              <a:gdLst>
                <a:gd name="T0" fmla="*/ 3 w 208"/>
                <a:gd name="T1" fmla="*/ 0 h 1536"/>
                <a:gd name="T2" fmla="*/ 11 w 208"/>
                <a:gd name="T3" fmla="*/ 1 h 1536"/>
                <a:gd name="T4" fmla="*/ 2 w 208"/>
                <a:gd name="T5" fmla="*/ 3 h 1536"/>
                <a:gd name="T6" fmla="*/ 8 w 208"/>
                <a:gd name="T7" fmla="*/ 5 h 1536"/>
                <a:gd name="T8" fmla="*/ 2 w 208"/>
                <a:gd name="T9" fmla="*/ 7 h 1536"/>
                <a:gd name="T10" fmla="*/ 8 w 208"/>
                <a:gd name="T11" fmla="*/ 7 h 1536"/>
                <a:gd name="T12" fmla="*/ 3 w 208"/>
                <a:gd name="T13" fmla="*/ 9 h 1536"/>
                <a:gd name="T14" fmla="*/ 8 w 208"/>
                <a:gd name="T15" fmla="*/ 10 h 1536"/>
                <a:gd name="T16" fmla="*/ 2 w 208"/>
                <a:gd name="T17" fmla="*/ 11 h 1536"/>
                <a:gd name="T18" fmla="*/ 6 w 208"/>
                <a:gd name="T19" fmla="*/ 12 h 1536"/>
                <a:gd name="T20" fmla="*/ 3 w 208"/>
                <a:gd name="T21" fmla="*/ 1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solidFill>
              <a:schemeClr val="bg1">
                <a:alpha val="67058"/>
              </a:schemeClr>
            </a:solidFill>
            <a:ln w="25400">
              <a:solidFill>
                <a:srgbClr val="00CC00"/>
              </a:solidFill>
              <a:round/>
              <a:headEnd type="none" w="med" len="med"/>
              <a:tailEnd type="triangle" w="med" len="lg"/>
            </a:ln>
          </p:spPr>
          <p:txBody>
            <a:bodyPr/>
            <a:lstStyle/>
            <a:p>
              <a:endParaRPr lang="en-US"/>
            </a:p>
          </p:txBody>
        </p:sp>
        <p:sp>
          <p:nvSpPr>
            <p:cNvPr id="37986" name="Freeform 80"/>
            <p:cNvSpPr>
              <a:spLocks/>
            </p:cNvSpPr>
            <p:nvPr/>
          </p:nvSpPr>
          <p:spPr bwMode="auto">
            <a:xfrm>
              <a:off x="932" y="2858"/>
              <a:ext cx="166" cy="1070"/>
            </a:xfrm>
            <a:custGeom>
              <a:avLst/>
              <a:gdLst>
                <a:gd name="T0" fmla="*/ 3 w 208"/>
                <a:gd name="T1" fmla="*/ 0 h 1536"/>
                <a:gd name="T2" fmla="*/ 11 w 208"/>
                <a:gd name="T3" fmla="*/ 1 h 1536"/>
                <a:gd name="T4" fmla="*/ 2 w 208"/>
                <a:gd name="T5" fmla="*/ 3 h 1536"/>
                <a:gd name="T6" fmla="*/ 8 w 208"/>
                <a:gd name="T7" fmla="*/ 5 h 1536"/>
                <a:gd name="T8" fmla="*/ 2 w 208"/>
                <a:gd name="T9" fmla="*/ 7 h 1536"/>
                <a:gd name="T10" fmla="*/ 8 w 208"/>
                <a:gd name="T11" fmla="*/ 7 h 1536"/>
                <a:gd name="T12" fmla="*/ 3 w 208"/>
                <a:gd name="T13" fmla="*/ 9 h 1536"/>
                <a:gd name="T14" fmla="*/ 8 w 208"/>
                <a:gd name="T15" fmla="*/ 10 h 1536"/>
                <a:gd name="T16" fmla="*/ 2 w 208"/>
                <a:gd name="T17" fmla="*/ 11 h 1536"/>
                <a:gd name="T18" fmla="*/ 6 w 208"/>
                <a:gd name="T19" fmla="*/ 12 h 1536"/>
                <a:gd name="T20" fmla="*/ 3 w 208"/>
                <a:gd name="T21" fmla="*/ 1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solidFill>
              <a:schemeClr val="bg1">
                <a:alpha val="67058"/>
              </a:schemeClr>
            </a:solidFill>
            <a:ln w="25400">
              <a:solidFill>
                <a:srgbClr val="00CC00"/>
              </a:solidFill>
              <a:round/>
              <a:headEnd type="none" w="med" len="med"/>
              <a:tailEnd type="triangle" w="med" len="lg"/>
            </a:ln>
          </p:spPr>
          <p:txBody>
            <a:bodyPr/>
            <a:lstStyle/>
            <a:p>
              <a:endParaRPr lang="en-US"/>
            </a:p>
          </p:txBody>
        </p:sp>
        <p:sp>
          <p:nvSpPr>
            <p:cNvPr id="37987" name="Freeform 81"/>
            <p:cNvSpPr>
              <a:spLocks/>
            </p:cNvSpPr>
            <p:nvPr/>
          </p:nvSpPr>
          <p:spPr bwMode="auto">
            <a:xfrm>
              <a:off x="1006" y="2858"/>
              <a:ext cx="165" cy="1070"/>
            </a:xfrm>
            <a:custGeom>
              <a:avLst/>
              <a:gdLst>
                <a:gd name="T0" fmla="*/ 2 w 208"/>
                <a:gd name="T1" fmla="*/ 0 h 1536"/>
                <a:gd name="T2" fmla="*/ 10 w 208"/>
                <a:gd name="T3" fmla="*/ 1 h 1536"/>
                <a:gd name="T4" fmla="*/ 2 w 208"/>
                <a:gd name="T5" fmla="*/ 3 h 1536"/>
                <a:gd name="T6" fmla="*/ 8 w 208"/>
                <a:gd name="T7" fmla="*/ 5 h 1536"/>
                <a:gd name="T8" fmla="*/ 2 w 208"/>
                <a:gd name="T9" fmla="*/ 7 h 1536"/>
                <a:gd name="T10" fmla="*/ 8 w 208"/>
                <a:gd name="T11" fmla="*/ 7 h 1536"/>
                <a:gd name="T12" fmla="*/ 2 w 208"/>
                <a:gd name="T13" fmla="*/ 9 h 1536"/>
                <a:gd name="T14" fmla="*/ 8 w 208"/>
                <a:gd name="T15" fmla="*/ 10 h 1536"/>
                <a:gd name="T16" fmla="*/ 2 w 208"/>
                <a:gd name="T17" fmla="*/ 11 h 1536"/>
                <a:gd name="T18" fmla="*/ 5 w 208"/>
                <a:gd name="T19" fmla="*/ 12 h 1536"/>
                <a:gd name="T20" fmla="*/ 2 w 208"/>
                <a:gd name="T21" fmla="*/ 1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solidFill>
              <a:schemeClr val="bg1">
                <a:alpha val="67058"/>
              </a:schemeClr>
            </a:solidFill>
            <a:ln w="25400">
              <a:solidFill>
                <a:srgbClr val="00CC00"/>
              </a:solidFill>
              <a:round/>
              <a:headEnd type="none" w="med" len="med"/>
              <a:tailEnd type="triangle" w="med" len="lg"/>
            </a:ln>
          </p:spPr>
          <p:txBody>
            <a:bodyPr/>
            <a:lstStyle/>
            <a:p>
              <a:endParaRPr lang="en-US"/>
            </a:p>
          </p:txBody>
        </p:sp>
        <p:sp>
          <p:nvSpPr>
            <p:cNvPr id="37988" name="Freeform 82"/>
            <p:cNvSpPr>
              <a:spLocks/>
            </p:cNvSpPr>
            <p:nvPr/>
          </p:nvSpPr>
          <p:spPr bwMode="auto">
            <a:xfrm>
              <a:off x="1080" y="2858"/>
              <a:ext cx="165" cy="1070"/>
            </a:xfrm>
            <a:custGeom>
              <a:avLst/>
              <a:gdLst>
                <a:gd name="T0" fmla="*/ 2 w 208"/>
                <a:gd name="T1" fmla="*/ 0 h 1536"/>
                <a:gd name="T2" fmla="*/ 10 w 208"/>
                <a:gd name="T3" fmla="*/ 1 h 1536"/>
                <a:gd name="T4" fmla="*/ 2 w 208"/>
                <a:gd name="T5" fmla="*/ 3 h 1536"/>
                <a:gd name="T6" fmla="*/ 8 w 208"/>
                <a:gd name="T7" fmla="*/ 5 h 1536"/>
                <a:gd name="T8" fmla="*/ 2 w 208"/>
                <a:gd name="T9" fmla="*/ 7 h 1536"/>
                <a:gd name="T10" fmla="*/ 8 w 208"/>
                <a:gd name="T11" fmla="*/ 7 h 1536"/>
                <a:gd name="T12" fmla="*/ 2 w 208"/>
                <a:gd name="T13" fmla="*/ 9 h 1536"/>
                <a:gd name="T14" fmla="*/ 8 w 208"/>
                <a:gd name="T15" fmla="*/ 10 h 1536"/>
                <a:gd name="T16" fmla="*/ 2 w 208"/>
                <a:gd name="T17" fmla="*/ 11 h 1536"/>
                <a:gd name="T18" fmla="*/ 5 w 208"/>
                <a:gd name="T19" fmla="*/ 12 h 1536"/>
                <a:gd name="T20" fmla="*/ 2 w 208"/>
                <a:gd name="T21" fmla="*/ 1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solidFill>
              <a:schemeClr val="bg1">
                <a:alpha val="67058"/>
              </a:schemeClr>
            </a:solidFill>
            <a:ln w="25400">
              <a:solidFill>
                <a:srgbClr val="00CC00"/>
              </a:solidFill>
              <a:round/>
              <a:headEnd type="none" w="med" len="med"/>
              <a:tailEnd type="triangle" w="med" len="lg"/>
            </a:ln>
          </p:spPr>
          <p:txBody>
            <a:bodyPr/>
            <a:lstStyle/>
            <a:p>
              <a:endParaRPr lang="en-US"/>
            </a:p>
          </p:txBody>
        </p:sp>
        <p:sp>
          <p:nvSpPr>
            <p:cNvPr id="37989" name="Freeform 83"/>
            <p:cNvSpPr>
              <a:spLocks/>
            </p:cNvSpPr>
            <p:nvPr/>
          </p:nvSpPr>
          <p:spPr bwMode="auto">
            <a:xfrm>
              <a:off x="1154" y="2858"/>
              <a:ext cx="165" cy="1070"/>
            </a:xfrm>
            <a:custGeom>
              <a:avLst/>
              <a:gdLst>
                <a:gd name="T0" fmla="*/ 2 w 208"/>
                <a:gd name="T1" fmla="*/ 0 h 1536"/>
                <a:gd name="T2" fmla="*/ 10 w 208"/>
                <a:gd name="T3" fmla="*/ 1 h 1536"/>
                <a:gd name="T4" fmla="*/ 2 w 208"/>
                <a:gd name="T5" fmla="*/ 3 h 1536"/>
                <a:gd name="T6" fmla="*/ 8 w 208"/>
                <a:gd name="T7" fmla="*/ 5 h 1536"/>
                <a:gd name="T8" fmla="*/ 2 w 208"/>
                <a:gd name="T9" fmla="*/ 7 h 1536"/>
                <a:gd name="T10" fmla="*/ 8 w 208"/>
                <a:gd name="T11" fmla="*/ 7 h 1536"/>
                <a:gd name="T12" fmla="*/ 2 w 208"/>
                <a:gd name="T13" fmla="*/ 9 h 1536"/>
                <a:gd name="T14" fmla="*/ 8 w 208"/>
                <a:gd name="T15" fmla="*/ 10 h 1536"/>
                <a:gd name="T16" fmla="*/ 2 w 208"/>
                <a:gd name="T17" fmla="*/ 11 h 1536"/>
                <a:gd name="T18" fmla="*/ 5 w 208"/>
                <a:gd name="T19" fmla="*/ 12 h 1536"/>
                <a:gd name="T20" fmla="*/ 2 w 208"/>
                <a:gd name="T21" fmla="*/ 1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solidFill>
              <a:schemeClr val="bg1">
                <a:alpha val="67058"/>
              </a:schemeClr>
            </a:solidFill>
            <a:ln w="25400">
              <a:solidFill>
                <a:srgbClr val="00CC00"/>
              </a:solidFill>
              <a:round/>
              <a:headEnd type="none" w="med" len="med"/>
              <a:tailEnd type="triangle" w="med" len="lg"/>
            </a:ln>
          </p:spPr>
          <p:txBody>
            <a:bodyPr/>
            <a:lstStyle/>
            <a:p>
              <a:endParaRPr lang="en-US"/>
            </a:p>
          </p:txBody>
        </p:sp>
        <p:sp>
          <p:nvSpPr>
            <p:cNvPr id="37990" name="Freeform 84"/>
            <p:cNvSpPr>
              <a:spLocks/>
            </p:cNvSpPr>
            <p:nvPr/>
          </p:nvSpPr>
          <p:spPr bwMode="auto">
            <a:xfrm>
              <a:off x="1228" y="2858"/>
              <a:ext cx="165" cy="1070"/>
            </a:xfrm>
            <a:custGeom>
              <a:avLst/>
              <a:gdLst>
                <a:gd name="T0" fmla="*/ 2 w 208"/>
                <a:gd name="T1" fmla="*/ 0 h 1536"/>
                <a:gd name="T2" fmla="*/ 10 w 208"/>
                <a:gd name="T3" fmla="*/ 1 h 1536"/>
                <a:gd name="T4" fmla="*/ 2 w 208"/>
                <a:gd name="T5" fmla="*/ 3 h 1536"/>
                <a:gd name="T6" fmla="*/ 8 w 208"/>
                <a:gd name="T7" fmla="*/ 5 h 1536"/>
                <a:gd name="T8" fmla="*/ 2 w 208"/>
                <a:gd name="T9" fmla="*/ 7 h 1536"/>
                <a:gd name="T10" fmla="*/ 8 w 208"/>
                <a:gd name="T11" fmla="*/ 7 h 1536"/>
                <a:gd name="T12" fmla="*/ 2 w 208"/>
                <a:gd name="T13" fmla="*/ 9 h 1536"/>
                <a:gd name="T14" fmla="*/ 8 w 208"/>
                <a:gd name="T15" fmla="*/ 10 h 1536"/>
                <a:gd name="T16" fmla="*/ 2 w 208"/>
                <a:gd name="T17" fmla="*/ 11 h 1536"/>
                <a:gd name="T18" fmla="*/ 5 w 208"/>
                <a:gd name="T19" fmla="*/ 12 h 1536"/>
                <a:gd name="T20" fmla="*/ 2 w 208"/>
                <a:gd name="T21" fmla="*/ 1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solidFill>
              <a:schemeClr val="bg1">
                <a:alpha val="67058"/>
              </a:schemeClr>
            </a:solidFill>
            <a:ln w="25400">
              <a:solidFill>
                <a:srgbClr val="00CC00"/>
              </a:solidFill>
              <a:round/>
              <a:headEnd type="none" w="med" len="med"/>
              <a:tailEnd type="triangle" w="med" len="lg"/>
            </a:ln>
          </p:spPr>
          <p:txBody>
            <a:bodyPr/>
            <a:lstStyle/>
            <a:p>
              <a:endParaRPr lang="en-US"/>
            </a:p>
          </p:txBody>
        </p:sp>
        <p:sp>
          <p:nvSpPr>
            <p:cNvPr id="37991" name="Freeform 85"/>
            <p:cNvSpPr>
              <a:spLocks/>
            </p:cNvSpPr>
            <p:nvPr/>
          </p:nvSpPr>
          <p:spPr bwMode="auto">
            <a:xfrm>
              <a:off x="1302" y="2858"/>
              <a:ext cx="165" cy="1070"/>
            </a:xfrm>
            <a:custGeom>
              <a:avLst/>
              <a:gdLst>
                <a:gd name="T0" fmla="*/ 2 w 208"/>
                <a:gd name="T1" fmla="*/ 0 h 1536"/>
                <a:gd name="T2" fmla="*/ 10 w 208"/>
                <a:gd name="T3" fmla="*/ 1 h 1536"/>
                <a:gd name="T4" fmla="*/ 2 w 208"/>
                <a:gd name="T5" fmla="*/ 3 h 1536"/>
                <a:gd name="T6" fmla="*/ 8 w 208"/>
                <a:gd name="T7" fmla="*/ 5 h 1536"/>
                <a:gd name="T8" fmla="*/ 2 w 208"/>
                <a:gd name="T9" fmla="*/ 7 h 1536"/>
                <a:gd name="T10" fmla="*/ 8 w 208"/>
                <a:gd name="T11" fmla="*/ 7 h 1536"/>
                <a:gd name="T12" fmla="*/ 2 w 208"/>
                <a:gd name="T13" fmla="*/ 9 h 1536"/>
                <a:gd name="T14" fmla="*/ 8 w 208"/>
                <a:gd name="T15" fmla="*/ 10 h 1536"/>
                <a:gd name="T16" fmla="*/ 2 w 208"/>
                <a:gd name="T17" fmla="*/ 11 h 1536"/>
                <a:gd name="T18" fmla="*/ 5 w 208"/>
                <a:gd name="T19" fmla="*/ 12 h 1536"/>
                <a:gd name="T20" fmla="*/ 2 w 208"/>
                <a:gd name="T21" fmla="*/ 1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solidFill>
              <a:schemeClr val="bg1">
                <a:alpha val="67058"/>
              </a:schemeClr>
            </a:solidFill>
            <a:ln w="25400">
              <a:solidFill>
                <a:srgbClr val="00CC00"/>
              </a:solidFill>
              <a:round/>
              <a:headEnd type="none" w="med" len="med"/>
              <a:tailEnd type="triangle" w="med" len="lg"/>
            </a:ln>
          </p:spPr>
          <p:txBody>
            <a:bodyPr/>
            <a:lstStyle/>
            <a:p>
              <a:endParaRPr lang="en-US"/>
            </a:p>
          </p:txBody>
        </p:sp>
        <p:sp>
          <p:nvSpPr>
            <p:cNvPr id="37992" name="Freeform 86"/>
            <p:cNvSpPr>
              <a:spLocks/>
            </p:cNvSpPr>
            <p:nvPr/>
          </p:nvSpPr>
          <p:spPr bwMode="auto">
            <a:xfrm>
              <a:off x="1376" y="2858"/>
              <a:ext cx="165" cy="1070"/>
            </a:xfrm>
            <a:custGeom>
              <a:avLst/>
              <a:gdLst>
                <a:gd name="T0" fmla="*/ 2 w 208"/>
                <a:gd name="T1" fmla="*/ 0 h 1536"/>
                <a:gd name="T2" fmla="*/ 10 w 208"/>
                <a:gd name="T3" fmla="*/ 1 h 1536"/>
                <a:gd name="T4" fmla="*/ 2 w 208"/>
                <a:gd name="T5" fmla="*/ 3 h 1536"/>
                <a:gd name="T6" fmla="*/ 8 w 208"/>
                <a:gd name="T7" fmla="*/ 5 h 1536"/>
                <a:gd name="T8" fmla="*/ 2 w 208"/>
                <a:gd name="T9" fmla="*/ 7 h 1536"/>
                <a:gd name="T10" fmla="*/ 8 w 208"/>
                <a:gd name="T11" fmla="*/ 7 h 1536"/>
                <a:gd name="T12" fmla="*/ 2 w 208"/>
                <a:gd name="T13" fmla="*/ 9 h 1536"/>
                <a:gd name="T14" fmla="*/ 8 w 208"/>
                <a:gd name="T15" fmla="*/ 10 h 1536"/>
                <a:gd name="T16" fmla="*/ 2 w 208"/>
                <a:gd name="T17" fmla="*/ 11 h 1536"/>
                <a:gd name="T18" fmla="*/ 5 w 208"/>
                <a:gd name="T19" fmla="*/ 12 h 1536"/>
                <a:gd name="T20" fmla="*/ 2 w 208"/>
                <a:gd name="T21" fmla="*/ 1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solidFill>
              <a:schemeClr val="bg1">
                <a:alpha val="67058"/>
              </a:schemeClr>
            </a:solidFill>
            <a:ln w="25400">
              <a:solidFill>
                <a:srgbClr val="00CC00"/>
              </a:solidFill>
              <a:round/>
              <a:headEnd type="none" w="med" len="med"/>
              <a:tailEnd type="triangle" w="med" len="lg"/>
            </a:ln>
          </p:spPr>
          <p:txBody>
            <a:bodyPr/>
            <a:lstStyle/>
            <a:p>
              <a:endParaRPr lang="en-US"/>
            </a:p>
          </p:txBody>
        </p:sp>
        <p:sp>
          <p:nvSpPr>
            <p:cNvPr id="37993" name="Freeform 87"/>
            <p:cNvSpPr>
              <a:spLocks/>
            </p:cNvSpPr>
            <p:nvPr/>
          </p:nvSpPr>
          <p:spPr bwMode="auto">
            <a:xfrm>
              <a:off x="1450" y="2858"/>
              <a:ext cx="165" cy="1070"/>
            </a:xfrm>
            <a:custGeom>
              <a:avLst/>
              <a:gdLst>
                <a:gd name="T0" fmla="*/ 2 w 208"/>
                <a:gd name="T1" fmla="*/ 0 h 1536"/>
                <a:gd name="T2" fmla="*/ 10 w 208"/>
                <a:gd name="T3" fmla="*/ 1 h 1536"/>
                <a:gd name="T4" fmla="*/ 2 w 208"/>
                <a:gd name="T5" fmla="*/ 3 h 1536"/>
                <a:gd name="T6" fmla="*/ 8 w 208"/>
                <a:gd name="T7" fmla="*/ 5 h 1536"/>
                <a:gd name="T8" fmla="*/ 2 w 208"/>
                <a:gd name="T9" fmla="*/ 7 h 1536"/>
                <a:gd name="T10" fmla="*/ 8 w 208"/>
                <a:gd name="T11" fmla="*/ 7 h 1536"/>
                <a:gd name="T12" fmla="*/ 2 w 208"/>
                <a:gd name="T13" fmla="*/ 9 h 1536"/>
                <a:gd name="T14" fmla="*/ 8 w 208"/>
                <a:gd name="T15" fmla="*/ 10 h 1536"/>
                <a:gd name="T16" fmla="*/ 2 w 208"/>
                <a:gd name="T17" fmla="*/ 11 h 1536"/>
                <a:gd name="T18" fmla="*/ 5 w 208"/>
                <a:gd name="T19" fmla="*/ 12 h 1536"/>
                <a:gd name="T20" fmla="*/ 2 w 208"/>
                <a:gd name="T21" fmla="*/ 1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solidFill>
              <a:schemeClr val="bg1">
                <a:alpha val="67058"/>
              </a:schemeClr>
            </a:solidFill>
            <a:ln w="25400">
              <a:solidFill>
                <a:srgbClr val="00CC00"/>
              </a:solidFill>
              <a:round/>
              <a:headEnd type="none" w="med" len="med"/>
              <a:tailEnd type="triangle" w="med" len="lg"/>
            </a:ln>
          </p:spPr>
          <p:txBody>
            <a:bodyPr/>
            <a:lstStyle/>
            <a:p>
              <a:endParaRPr lang="en-US"/>
            </a:p>
          </p:txBody>
        </p:sp>
      </p:grpSp>
      <p:sp>
        <p:nvSpPr>
          <p:cNvPr id="37897" name="Text Box 88"/>
          <p:cNvSpPr txBox="1">
            <a:spLocks noChangeArrowheads="1"/>
          </p:cNvSpPr>
          <p:nvPr/>
        </p:nvSpPr>
        <p:spPr bwMode="auto">
          <a:xfrm>
            <a:off x="4621213" y="1524000"/>
            <a:ext cx="4889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Palatino" pitchFamily="18" charset="0"/>
              </a:defRPr>
            </a:lvl1pPr>
            <a:lvl2pPr marL="742950" indent="-285750" eaLnBrk="0" hangingPunct="0">
              <a:defRPr sz="2400">
                <a:solidFill>
                  <a:schemeClr val="tx1"/>
                </a:solidFill>
                <a:latin typeface="Palatino" pitchFamily="18" charset="0"/>
              </a:defRPr>
            </a:lvl2pPr>
            <a:lvl3pPr marL="1143000" indent="-228600" eaLnBrk="0" hangingPunct="0">
              <a:defRPr sz="2400">
                <a:solidFill>
                  <a:schemeClr val="tx1"/>
                </a:solidFill>
                <a:latin typeface="Palatino" pitchFamily="18" charset="0"/>
              </a:defRPr>
            </a:lvl3pPr>
            <a:lvl4pPr marL="1600200" indent="-228600" eaLnBrk="0" hangingPunct="0">
              <a:defRPr sz="2400">
                <a:solidFill>
                  <a:schemeClr val="tx1"/>
                </a:solidFill>
                <a:latin typeface="Palatino" pitchFamily="18" charset="0"/>
              </a:defRPr>
            </a:lvl4pPr>
            <a:lvl5pPr marL="2057400" indent="-228600" eaLnBrk="0" hangingPunct="0">
              <a:defRPr sz="2400">
                <a:solidFill>
                  <a:schemeClr val="tx1"/>
                </a:solidFill>
                <a:latin typeface="Palatino" pitchFamily="18" charset="0"/>
              </a:defRPr>
            </a:lvl5pPr>
            <a:lvl6pPr marL="2514600" indent="-228600" eaLnBrk="0" fontAlgn="base" hangingPunct="0">
              <a:spcBef>
                <a:spcPct val="0"/>
              </a:spcBef>
              <a:spcAft>
                <a:spcPct val="0"/>
              </a:spcAft>
              <a:defRPr sz="2400">
                <a:solidFill>
                  <a:schemeClr val="tx1"/>
                </a:solidFill>
                <a:latin typeface="Palatino" pitchFamily="18" charset="0"/>
              </a:defRPr>
            </a:lvl6pPr>
            <a:lvl7pPr marL="2971800" indent="-228600" eaLnBrk="0" fontAlgn="base" hangingPunct="0">
              <a:spcBef>
                <a:spcPct val="0"/>
              </a:spcBef>
              <a:spcAft>
                <a:spcPct val="0"/>
              </a:spcAft>
              <a:defRPr sz="2400">
                <a:solidFill>
                  <a:schemeClr val="tx1"/>
                </a:solidFill>
                <a:latin typeface="Palatino" pitchFamily="18" charset="0"/>
              </a:defRPr>
            </a:lvl7pPr>
            <a:lvl8pPr marL="3429000" indent="-228600" eaLnBrk="0" fontAlgn="base" hangingPunct="0">
              <a:spcBef>
                <a:spcPct val="0"/>
              </a:spcBef>
              <a:spcAft>
                <a:spcPct val="0"/>
              </a:spcAft>
              <a:defRPr sz="2400">
                <a:solidFill>
                  <a:schemeClr val="tx1"/>
                </a:solidFill>
                <a:latin typeface="Palatino" pitchFamily="18" charset="0"/>
              </a:defRPr>
            </a:lvl8pPr>
            <a:lvl9pPr marL="3886200" indent="-228600" eaLnBrk="0" fontAlgn="base" hangingPunct="0">
              <a:spcBef>
                <a:spcPct val="0"/>
              </a:spcBef>
              <a:spcAft>
                <a:spcPct val="0"/>
              </a:spcAft>
              <a:defRPr sz="2400">
                <a:solidFill>
                  <a:schemeClr val="tx1"/>
                </a:solidFill>
                <a:latin typeface="Palatino" pitchFamily="18" charset="0"/>
              </a:defRPr>
            </a:lvl9pPr>
          </a:lstStyle>
          <a:p>
            <a:pPr eaLnBrk="1" hangingPunct="1"/>
            <a:r>
              <a:rPr lang="en-US" altLang="zh-TW">
                <a:ea typeface="PMingLiU" pitchFamily="18" charset="-120"/>
                <a:cs typeface="Arial" pitchFamily="34" charset="0"/>
              </a:rPr>
              <a:t>…</a:t>
            </a:r>
          </a:p>
        </p:txBody>
      </p:sp>
      <p:sp>
        <p:nvSpPr>
          <p:cNvPr id="37898" name="Rectangle 89"/>
          <p:cNvSpPr>
            <a:spLocks noChangeArrowheads="1"/>
          </p:cNvSpPr>
          <p:nvPr/>
        </p:nvSpPr>
        <p:spPr bwMode="auto">
          <a:xfrm>
            <a:off x="6021388" y="1524000"/>
            <a:ext cx="1093787" cy="1057275"/>
          </a:xfrm>
          <a:prstGeom prst="rect">
            <a:avLst/>
          </a:prstGeom>
          <a:solidFill>
            <a:schemeClr val="bg1"/>
          </a:solidFill>
          <a:ln w="25400">
            <a:solidFill>
              <a:srgbClr val="FF6600"/>
            </a:solidFill>
            <a:miter lim="800000"/>
            <a:headEnd/>
            <a:tailEnd/>
          </a:ln>
        </p:spPr>
        <p:txBody>
          <a:bodyPr wrap="none" anchor="ctr"/>
          <a:lstStyle/>
          <a:p>
            <a:endParaRPr lang="en-US"/>
          </a:p>
        </p:txBody>
      </p:sp>
      <p:sp>
        <p:nvSpPr>
          <p:cNvPr id="37899" name="Rectangle 90"/>
          <p:cNvSpPr>
            <a:spLocks noChangeArrowheads="1"/>
          </p:cNvSpPr>
          <p:nvPr/>
        </p:nvSpPr>
        <p:spPr bwMode="auto">
          <a:xfrm>
            <a:off x="6173788" y="1676400"/>
            <a:ext cx="1093787" cy="1057275"/>
          </a:xfrm>
          <a:prstGeom prst="rect">
            <a:avLst/>
          </a:prstGeom>
          <a:solidFill>
            <a:schemeClr val="bg1"/>
          </a:solidFill>
          <a:ln w="25400">
            <a:solidFill>
              <a:srgbClr val="FF6600"/>
            </a:solidFill>
            <a:miter lim="800000"/>
            <a:headEnd/>
            <a:tailEnd/>
          </a:ln>
        </p:spPr>
        <p:txBody>
          <a:bodyPr wrap="none" anchor="ctr"/>
          <a:lstStyle/>
          <a:p>
            <a:pPr algn="ctr"/>
            <a:r>
              <a:rPr lang="en-US" altLang="zh-TW">
                <a:ea typeface="PMingLiU" pitchFamily="18" charset="-120"/>
                <a:cs typeface="Arial" pitchFamily="34" charset="0"/>
              </a:rPr>
              <a:t>…</a:t>
            </a:r>
          </a:p>
        </p:txBody>
      </p:sp>
      <p:grpSp>
        <p:nvGrpSpPr>
          <p:cNvPr id="37900" name="Group 91"/>
          <p:cNvGrpSpPr>
            <a:grpSpLocks/>
          </p:cNvGrpSpPr>
          <p:nvPr/>
        </p:nvGrpSpPr>
        <p:grpSpPr bwMode="auto">
          <a:xfrm>
            <a:off x="6400800" y="1905000"/>
            <a:ext cx="1066800" cy="1022350"/>
            <a:chOff x="568" y="2568"/>
            <a:chExt cx="1219" cy="1480"/>
          </a:xfrm>
        </p:grpSpPr>
        <p:sp>
          <p:nvSpPr>
            <p:cNvPr id="37970" name="Text Box 92"/>
            <p:cNvSpPr txBox="1">
              <a:spLocks noChangeArrowheads="1"/>
            </p:cNvSpPr>
            <p:nvPr/>
          </p:nvSpPr>
          <p:spPr bwMode="auto">
            <a:xfrm>
              <a:off x="568" y="2568"/>
              <a:ext cx="1219" cy="1480"/>
            </a:xfrm>
            <a:prstGeom prst="rect">
              <a:avLst/>
            </a:prstGeom>
            <a:solidFill>
              <a:schemeClr val="bg1">
                <a:alpha val="67058"/>
              </a:schemeClr>
            </a:solidFill>
            <a:ln w="28575">
              <a:solidFill>
                <a:srgbClr val="FF6600"/>
              </a:solidFill>
              <a:miter lim="800000"/>
              <a:headEnd/>
              <a:tailEnd/>
            </a:ln>
          </p:spPr>
          <p:txBody>
            <a:bodyPr lIns="0" rIns="0"/>
            <a:lstStyle>
              <a:lvl1pPr eaLnBrk="0" hangingPunct="0">
                <a:defRPr sz="2400">
                  <a:solidFill>
                    <a:schemeClr val="tx1"/>
                  </a:solidFill>
                  <a:latin typeface="Palatino" pitchFamily="18" charset="0"/>
                </a:defRPr>
              </a:lvl1pPr>
              <a:lvl2pPr marL="742950" indent="-285750" eaLnBrk="0" hangingPunct="0">
                <a:defRPr sz="2400">
                  <a:solidFill>
                    <a:schemeClr val="tx1"/>
                  </a:solidFill>
                  <a:latin typeface="Palatino" pitchFamily="18" charset="0"/>
                </a:defRPr>
              </a:lvl2pPr>
              <a:lvl3pPr marL="1143000" indent="-228600" eaLnBrk="0" hangingPunct="0">
                <a:defRPr sz="2400">
                  <a:solidFill>
                    <a:schemeClr val="tx1"/>
                  </a:solidFill>
                  <a:latin typeface="Palatino" pitchFamily="18" charset="0"/>
                </a:defRPr>
              </a:lvl3pPr>
              <a:lvl4pPr marL="1600200" indent="-228600" eaLnBrk="0" hangingPunct="0">
                <a:defRPr sz="2400">
                  <a:solidFill>
                    <a:schemeClr val="tx1"/>
                  </a:solidFill>
                  <a:latin typeface="Palatino" pitchFamily="18" charset="0"/>
                </a:defRPr>
              </a:lvl4pPr>
              <a:lvl5pPr marL="2057400" indent="-228600" eaLnBrk="0" hangingPunct="0">
                <a:defRPr sz="2400">
                  <a:solidFill>
                    <a:schemeClr val="tx1"/>
                  </a:solidFill>
                  <a:latin typeface="Palatino" pitchFamily="18" charset="0"/>
                </a:defRPr>
              </a:lvl5pPr>
              <a:lvl6pPr marL="2514600" indent="-228600" eaLnBrk="0" fontAlgn="base" hangingPunct="0">
                <a:spcBef>
                  <a:spcPct val="0"/>
                </a:spcBef>
                <a:spcAft>
                  <a:spcPct val="0"/>
                </a:spcAft>
                <a:defRPr sz="2400">
                  <a:solidFill>
                    <a:schemeClr val="tx1"/>
                  </a:solidFill>
                  <a:latin typeface="Palatino" pitchFamily="18" charset="0"/>
                </a:defRPr>
              </a:lvl6pPr>
              <a:lvl7pPr marL="2971800" indent="-228600" eaLnBrk="0" fontAlgn="base" hangingPunct="0">
                <a:spcBef>
                  <a:spcPct val="0"/>
                </a:spcBef>
                <a:spcAft>
                  <a:spcPct val="0"/>
                </a:spcAft>
                <a:defRPr sz="2400">
                  <a:solidFill>
                    <a:schemeClr val="tx1"/>
                  </a:solidFill>
                  <a:latin typeface="Palatino" pitchFamily="18" charset="0"/>
                </a:defRPr>
              </a:lvl7pPr>
              <a:lvl8pPr marL="3429000" indent="-228600" eaLnBrk="0" fontAlgn="base" hangingPunct="0">
                <a:spcBef>
                  <a:spcPct val="0"/>
                </a:spcBef>
                <a:spcAft>
                  <a:spcPct val="0"/>
                </a:spcAft>
                <a:defRPr sz="2400">
                  <a:solidFill>
                    <a:schemeClr val="tx1"/>
                  </a:solidFill>
                  <a:latin typeface="Palatino" pitchFamily="18" charset="0"/>
                </a:defRPr>
              </a:lvl8pPr>
              <a:lvl9pPr marL="3886200" indent="-228600" eaLnBrk="0" fontAlgn="base" hangingPunct="0">
                <a:spcBef>
                  <a:spcPct val="0"/>
                </a:spcBef>
                <a:spcAft>
                  <a:spcPct val="0"/>
                </a:spcAft>
                <a:defRPr sz="2400">
                  <a:solidFill>
                    <a:schemeClr val="tx1"/>
                  </a:solidFill>
                  <a:latin typeface="Palatino" pitchFamily="18" charset="0"/>
                </a:defRPr>
              </a:lvl9pPr>
            </a:lstStyle>
            <a:p>
              <a:pPr algn="ctr" eaLnBrk="1" hangingPunct="1">
                <a:lnSpc>
                  <a:spcPct val="85000"/>
                </a:lnSpc>
                <a:spcBef>
                  <a:spcPct val="10000"/>
                </a:spcBef>
              </a:pPr>
              <a:r>
                <a:rPr lang="en-US" altLang="zh-TW" sz="1200">
                  <a:latin typeface="Tahoma" pitchFamily="34" charset="0"/>
                  <a:ea typeface="PMingLiU" pitchFamily="18" charset="-120"/>
                  <a:cs typeface="Arial" pitchFamily="34" charset="0"/>
                </a:rPr>
                <a:t>t0 t1 t2 … t31</a:t>
              </a:r>
              <a:endParaRPr lang="en-US" altLang="zh-TW" sz="1200">
                <a:latin typeface="Arial" pitchFamily="34" charset="0"/>
                <a:ea typeface="PMingLiU" pitchFamily="18" charset="-120"/>
                <a:cs typeface="Arial" pitchFamily="34" charset="0"/>
              </a:endParaRPr>
            </a:p>
          </p:txBody>
        </p:sp>
        <p:sp>
          <p:nvSpPr>
            <p:cNvPr id="37971" name="Freeform 93"/>
            <p:cNvSpPr>
              <a:spLocks/>
            </p:cNvSpPr>
            <p:nvPr/>
          </p:nvSpPr>
          <p:spPr bwMode="auto">
            <a:xfrm>
              <a:off x="704" y="2858"/>
              <a:ext cx="166" cy="1070"/>
            </a:xfrm>
            <a:custGeom>
              <a:avLst/>
              <a:gdLst>
                <a:gd name="T0" fmla="*/ 3 w 208"/>
                <a:gd name="T1" fmla="*/ 0 h 1536"/>
                <a:gd name="T2" fmla="*/ 11 w 208"/>
                <a:gd name="T3" fmla="*/ 1 h 1536"/>
                <a:gd name="T4" fmla="*/ 2 w 208"/>
                <a:gd name="T5" fmla="*/ 3 h 1536"/>
                <a:gd name="T6" fmla="*/ 8 w 208"/>
                <a:gd name="T7" fmla="*/ 5 h 1536"/>
                <a:gd name="T8" fmla="*/ 2 w 208"/>
                <a:gd name="T9" fmla="*/ 7 h 1536"/>
                <a:gd name="T10" fmla="*/ 8 w 208"/>
                <a:gd name="T11" fmla="*/ 7 h 1536"/>
                <a:gd name="T12" fmla="*/ 3 w 208"/>
                <a:gd name="T13" fmla="*/ 9 h 1536"/>
                <a:gd name="T14" fmla="*/ 8 w 208"/>
                <a:gd name="T15" fmla="*/ 10 h 1536"/>
                <a:gd name="T16" fmla="*/ 2 w 208"/>
                <a:gd name="T17" fmla="*/ 11 h 1536"/>
                <a:gd name="T18" fmla="*/ 6 w 208"/>
                <a:gd name="T19" fmla="*/ 12 h 1536"/>
                <a:gd name="T20" fmla="*/ 3 w 208"/>
                <a:gd name="T21" fmla="*/ 1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solidFill>
              <a:schemeClr val="bg1">
                <a:alpha val="67058"/>
              </a:schemeClr>
            </a:solidFill>
            <a:ln w="25400">
              <a:solidFill>
                <a:srgbClr val="FF6600"/>
              </a:solidFill>
              <a:round/>
              <a:headEnd type="none" w="med" len="med"/>
              <a:tailEnd type="triangle" w="med" len="lg"/>
            </a:ln>
          </p:spPr>
          <p:txBody>
            <a:bodyPr/>
            <a:lstStyle/>
            <a:p>
              <a:endParaRPr lang="en-US"/>
            </a:p>
          </p:txBody>
        </p:sp>
        <p:sp>
          <p:nvSpPr>
            <p:cNvPr id="37972" name="Freeform 94"/>
            <p:cNvSpPr>
              <a:spLocks/>
            </p:cNvSpPr>
            <p:nvPr/>
          </p:nvSpPr>
          <p:spPr bwMode="auto">
            <a:xfrm>
              <a:off x="784" y="2858"/>
              <a:ext cx="166" cy="1070"/>
            </a:xfrm>
            <a:custGeom>
              <a:avLst/>
              <a:gdLst>
                <a:gd name="T0" fmla="*/ 3 w 208"/>
                <a:gd name="T1" fmla="*/ 0 h 1536"/>
                <a:gd name="T2" fmla="*/ 11 w 208"/>
                <a:gd name="T3" fmla="*/ 1 h 1536"/>
                <a:gd name="T4" fmla="*/ 2 w 208"/>
                <a:gd name="T5" fmla="*/ 3 h 1536"/>
                <a:gd name="T6" fmla="*/ 8 w 208"/>
                <a:gd name="T7" fmla="*/ 5 h 1536"/>
                <a:gd name="T8" fmla="*/ 2 w 208"/>
                <a:gd name="T9" fmla="*/ 7 h 1536"/>
                <a:gd name="T10" fmla="*/ 8 w 208"/>
                <a:gd name="T11" fmla="*/ 7 h 1536"/>
                <a:gd name="T12" fmla="*/ 3 w 208"/>
                <a:gd name="T13" fmla="*/ 9 h 1536"/>
                <a:gd name="T14" fmla="*/ 8 w 208"/>
                <a:gd name="T15" fmla="*/ 10 h 1536"/>
                <a:gd name="T16" fmla="*/ 2 w 208"/>
                <a:gd name="T17" fmla="*/ 11 h 1536"/>
                <a:gd name="T18" fmla="*/ 6 w 208"/>
                <a:gd name="T19" fmla="*/ 12 h 1536"/>
                <a:gd name="T20" fmla="*/ 3 w 208"/>
                <a:gd name="T21" fmla="*/ 1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solidFill>
              <a:schemeClr val="bg1">
                <a:alpha val="67058"/>
              </a:schemeClr>
            </a:solidFill>
            <a:ln w="25400">
              <a:solidFill>
                <a:srgbClr val="FF6600"/>
              </a:solidFill>
              <a:round/>
              <a:headEnd type="none" w="med" len="med"/>
              <a:tailEnd type="triangle" w="med" len="lg"/>
            </a:ln>
          </p:spPr>
          <p:txBody>
            <a:bodyPr/>
            <a:lstStyle/>
            <a:p>
              <a:endParaRPr lang="en-US"/>
            </a:p>
          </p:txBody>
        </p:sp>
        <p:sp>
          <p:nvSpPr>
            <p:cNvPr id="37973" name="Freeform 95"/>
            <p:cNvSpPr>
              <a:spLocks/>
            </p:cNvSpPr>
            <p:nvPr/>
          </p:nvSpPr>
          <p:spPr bwMode="auto">
            <a:xfrm>
              <a:off x="858" y="2858"/>
              <a:ext cx="166" cy="1070"/>
            </a:xfrm>
            <a:custGeom>
              <a:avLst/>
              <a:gdLst>
                <a:gd name="T0" fmla="*/ 3 w 208"/>
                <a:gd name="T1" fmla="*/ 0 h 1536"/>
                <a:gd name="T2" fmla="*/ 11 w 208"/>
                <a:gd name="T3" fmla="*/ 1 h 1536"/>
                <a:gd name="T4" fmla="*/ 2 w 208"/>
                <a:gd name="T5" fmla="*/ 3 h 1536"/>
                <a:gd name="T6" fmla="*/ 8 w 208"/>
                <a:gd name="T7" fmla="*/ 5 h 1536"/>
                <a:gd name="T8" fmla="*/ 2 w 208"/>
                <a:gd name="T9" fmla="*/ 7 h 1536"/>
                <a:gd name="T10" fmla="*/ 8 w 208"/>
                <a:gd name="T11" fmla="*/ 7 h 1536"/>
                <a:gd name="T12" fmla="*/ 3 w 208"/>
                <a:gd name="T13" fmla="*/ 9 h 1536"/>
                <a:gd name="T14" fmla="*/ 8 w 208"/>
                <a:gd name="T15" fmla="*/ 10 h 1536"/>
                <a:gd name="T16" fmla="*/ 2 w 208"/>
                <a:gd name="T17" fmla="*/ 11 h 1536"/>
                <a:gd name="T18" fmla="*/ 6 w 208"/>
                <a:gd name="T19" fmla="*/ 12 h 1536"/>
                <a:gd name="T20" fmla="*/ 3 w 208"/>
                <a:gd name="T21" fmla="*/ 1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solidFill>
              <a:schemeClr val="bg1">
                <a:alpha val="67058"/>
              </a:schemeClr>
            </a:solidFill>
            <a:ln w="25400">
              <a:solidFill>
                <a:srgbClr val="FF6600"/>
              </a:solidFill>
              <a:round/>
              <a:headEnd type="none" w="med" len="med"/>
              <a:tailEnd type="triangle" w="med" len="lg"/>
            </a:ln>
          </p:spPr>
          <p:txBody>
            <a:bodyPr/>
            <a:lstStyle/>
            <a:p>
              <a:endParaRPr lang="en-US"/>
            </a:p>
          </p:txBody>
        </p:sp>
        <p:sp>
          <p:nvSpPr>
            <p:cNvPr id="37974" name="Freeform 96"/>
            <p:cNvSpPr>
              <a:spLocks/>
            </p:cNvSpPr>
            <p:nvPr/>
          </p:nvSpPr>
          <p:spPr bwMode="auto">
            <a:xfrm>
              <a:off x="932" y="2858"/>
              <a:ext cx="166" cy="1070"/>
            </a:xfrm>
            <a:custGeom>
              <a:avLst/>
              <a:gdLst>
                <a:gd name="T0" fmla="*/ 3 w 208"/>
                <a:gd name="T1" fmla="*/ 0 h 1536"/>
                <a:gd name="T2" fmla="*/ 11 w 208"/>
                <a:gd name="T3" fmla="*/ 1 h 1536"/>
                <a:gd name="T4" fmla="*/ 2 w 208"/>
                <a:gd name="T5" fmla="*/ 3 h 1536"/>
                <a:gd name="T6" fmla="*/ 8 w 208"/>
                <a:gd name="T7" fmla="*/ 5 h 1536"/>
                <a:gd name="T8" fmla="*/ 2 w 208"/>
                <a:gd name="T9" fmla="*/ 7 h 1536"/>
                <a:gd name="T10" fmla="*/ 8 w 208"/>
                <a:gd name="T11" fmla="*/ 7 h 1536"/>
                <a:gd name="T12" fmla="*/ 3 w 208"/>
                <a:gd name="T13" fmla="*/ 9 h 1536"/>
                <a:gd name="T14" fmla="*/ 8 w 208"/>
                <a:gd name="T15" fmla="*/ 10 h 1536"/>
                <a:gd name="T16" fmla="*/ 2 w 208"/>
                <a:gd name="T17" fmla="*/ 11 h 1536"/>
                <a:gd name="T18" fmla="*/ 6 w 208"/>
                <a:gd name="T19" fmla="*/ 12 h 1536"/>
                <a:gd name="T20" fmla="*/ 3 w 208"/>
                <a:gd name="T21" fmla="*/ 1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solidFill>
              <a:schemeClr val="bg1">
                <a:alpha val="67058"/>
              </a:schemeClr>
            </a:solidFill>
            <a:ln w="25400">
              <a:solidFill>
                <a:srgbClr val="FF6600"/>
              </a:solidFill>
              <a:round/>
              <a:headEnd type="none" w="med" len="med"/>
              <a:tailEnd type="triangle" w="med" len="lg"/>
            </a:ln>
          </p:spPr>
          <p:txBody>
            <a:bodyPr/>
            <a:lstStyle/>
            <a:p>
              <a:endParaRPr lang="en-US"/>
            </a:p>
          </p:txBody>
        </p:sp>
        <p:sp>
          <p:nvSpPr>
            <p:cNvPr id="37975" name="Freeform 97"/>
            <p:cNvSpPr>
              <a:spLocks/>
            </p:cNvSpPr>
            <p:nvPr/>
          </p:nvSpPr>
          <p:spPr bwMode="auto">
            <a:xfrm>
              <a:off x="1006" y="2858"/>
              <a:ext cx="165" cy="1070"/>
            </a:xfrm>
            <a:custGeom>
              <a:avLst/>
              <a:gdLst>
                <a:gd name="T0" fmla="*/ 2 w 208"/>
                <a:gd name="T1" fmla="*/ 0 h 1536"/>
                <a:gd name="T2" fmla="*/ 10 w 208"/>
                <a:gd name="T3" fmla="*/ 1 h 1536"/>
                <a:gd name="T4" fmla="*/ 2 w 208"/>
                <a:gd name="T5" fmla="*/ 3 h 1536"/>
                <a:gd name="T6" fmla="*/ 8 w 208"/>
                <a:gd name="T7" fmla="*/ 5 h 1536"/>
                <a:gd name="T8" fmla="*/ 2 w 208"/>
                <a:gd name="T9" fmla="*/ 7 h 1536"/>
                <a:gd name="T10" fmla="*/ 8 w 208"/>
                <a:gd name="T11" fmla="*/ 7 h 1536"/>
                <a:gd name="T12" fmla="*/ 2 w 208"/>
                <a:gd name="T13" fmla="*/ 9 h 1536"/>
                <a:gd name="T14" fmla="*/ 8 w 208"/>
                <a:gd name="T15" fmla="*/ 10 h 1536"/>
                <a:gd name="T16" fmla="*/ 2 w 208"/>
                <a:gd name="T17" fmla="*/ 11 h 1536"/>
                <a:gd name="T18" fmla="*/ 5 w 208"/>
                <a:gd name="T19" fmla="*/ 12 h 1536"/>
                <a:gd name="T20" fmla="*/ 2 w 208"/>
                <a:gd name="T21" fmla="*/ 1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solidFill>
              <a:schemeClr val="bg1">
                <a:alpha val="67058"/>
              </a:schemeClr>
            </a:solidFill>
            <a:ln w="25400">
              <a:solidFill>
                <a:srgbClr val="FF6600"/>
              </a:solidFill>
              <a:round/>
              <a:headEnd type="none" w="med" len="med"/>
              <a:tailEnd type="triangle" w="med" len="lg"/>
            </a:ln>
          </p:spPr>
          <p:txBody>
            <a:bodyPr/>
            <a:lstStyle/>
            <a:p>
              <a:endParaRPr lang="en-US"/>
            </a:p>
          </p:txBody>
        </p:sp>
        <p:sp>
          <p:nvSpPr>
            <p:cNvPr id="37976" name="Freeform 98"/>
            <p:cNvSpPr>
              <a:spLocks/>
            </p:cNvSpPr>
            <p:nvPr/>
          </p:nvSpPr>
          <p:spPr bwMode="auto">
            <a:xfrm>
              <a:off x="1080" y="2858"/>
              <a:ext cx="165" cy="1070"/>
            </a:xfrm>
            <a:custGeom>
              <a:avLst/>
              <a:gdLst>
                <a:gd name="T0" fmla="*/ 2 w 208"/>
                <a:gd name="T1" fmla="*/ 0 h 1536"/>
                <a:gd name="T2" fmla="*/ 10 w 208"/>
                <a:gd name="T3" fmla="*/ 1 h 1536"/>
                <a:gd name="T4" fmla="*/ 2 w 208"/>
                <a:gd name="T5" fmla="*/ 3 h 1536"/>
                <a:gd name="T6" fmla="*/ 8 w 208"/>
                <a:gd name="T7" fmla="*/ 5 h 1536"/>
                <a:gd name="T8" fmla="*/ 2 w 208"/>
                <a:gd name="T9" fmla="*/ 7 h 1536"/>
                <a:gd name="T10" fmla="*/ 8 w 208"/>
                <a:gd name="T11" fmla="*/ 7 h 1536"/>
                <a:gd name="T12" fmla="*/ 2 w 208"/>
                <a:gd name="T13" fmla="*/ 9 h 1536"/>
                <a:gd name="T14" fmla="*/ 8 w 208"/>
                <a:gd name="T15" fmla="*/ 10 h 1536"/>
                <a:gd name="T16" fmla="*/ 2 w 208"/>
                <a:gd name="T17" fmla="*/ 11 h 1536"/>
                <a:gd name="T18" fmla="*/ 5 w 208"/>
                <a:gd name="T19" fmla="*/ 12 h 1536"/>
                <a:gd name="T20" fmla="*/ 2 w 208"/>
                <a:gd name="T21" fmla="*/ 1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solidFill>
              <a:schemeClr val="bg1">
                <a:alpha val="67058"/>
              </a:schemeClr>
            </a:solidFill>
            <a:ln w="25400">
              <a:solidFill>
                <a:srgbClr val="FF6600"/>
              </a:solidFill>
              <a:round/>
              <a:headEnd type="none" w="med" len="med"/>
              <a:tailEnd type="triangle" w="med" len="lg"/>
            </a:ln>
          </p:spPr>
          <p:txBody>
            <a:bodyPr/>
            <a:lstStyle/>
            <a:p>
              <a:endParaRPr lang="en-US"/>
            </a:p>
          </p:txBody>
        </p:sp>
        <p:sp>
          <p:nvSpPr>
            <p:cNvPr id="37977" name="Freeform 99"/>
            <p:cNvSpPr>
              <a:spLocks/>
            </p:cNvSpPr>
            <p:nvPr/>
          </p:nvSpPr>
          <p:spPr bwMode="auto">
            <a:xfrm>
              <a:off x="1154" y="2858"/>
              <a:ext cx="165" cy="1070"/>
            </a:xfrm>
            <a:custGeom>
              <a:avLst/>
              <a:gdLst>
                <a:gd name="T0" fmla="*/ 2 w 208"/>
                <a:gd name="T1" fmla="*/ 0 h 1536"/>
                <a:gd name="T2" fmla="*/ 10 w 208"/>
                <a:gd name="T3" fmla="*/ 1 h 1536"/>
                <a:gd name="T4" fmla="*/ 2 w 208"/>
                <a:gd name="T5" fmla="*/ 3 h 1536"/>
                <a:gd name="T6" fmla="*/ 8 w 208"/>
                <a:gd name="T7" fmla="*/ 5 h 1536"/>
                <a:gd name="T8" fmla="*/ 2 w 208"/>
                <a:gd name="T9" fmla="*/ 7 h 1536"/>
                <a:gd name="T10" fmla="*/ 8 w 208"/>
                <a:gd name="T11" fmla="*/ 7 h 1536"/>
                <a:gd name="T12" fmla="*/ 2 w 208"/>
                <a:gd name="T13" fmla="*/ 9 h 1536"/>
                <a:gd name="T14" fmla="*/ 8 w 208"/>
                <a:gd name="T15" fmla="*/ 10 h 1536"/>
                <a:gd name="T16" fmla="*/ 2 w 208"/>
                <a:gd name="T17" fmla="*/ 11 h 1536"/>
                <a:gd name="T18" fmla="*/ 5 w 208"/>
                <a:gd name="T19" fmla="*/ 12 h 1536"/>
                <a:gd name="T20" fmla="*/ 2 w 208"/>
                <a:gd name="T21" fmla="*/ 1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solidFill>
              <a:schemeClr val="bg1">
                <a:alpha val="67058"/>
              </a:schemeClr>
            </a:solidFill>
            <a:ln w="25400">
              <a:solidFill>
                <a:srgbClr val="FF6600"/>
              </a:solidFill>
              <a:round/>
              <a:headEnd type="none" w="med" len="med"/>
              <a:tailEnd type="triangle" w="med" len="lg"/>
            </a:ln>
          </p:spPr>
          <p:txBody>
            <a:bodyPr/>
            <a:lstStyle/>
            <a:p>
              <a:endParaRPr lang="en-US"/>
            </a:p>
          </p:txBody>
        </p:sp>
        <p:sp>
          <p:nvSpPr>
            <p:cNvPr id="37978" name="Freeform 100"/>
            <p:cNvSpPr>
              <a:spLocks/>
            </p:cNvSpPr>
            <p:nvPr/>
          </p:nvSpPr>
          <p:spPr bwMode="auto">
            <a:xfrm>
              <a:off x="1228" y="2858"/>
              <a:ext cx="165" cy="1070"/>
            </a:xfrm>
            <a:custGeom>
              <a:avLst/>
              <a:gdLst>
                <a:gd name="T0" fmla="*/ 2 w 208"/>
                <a:gd name="T1" fmla="*/ 0 h 1536"/>
                <a:gd name="T2" fmla="*/ 10 w 208"/>
                <a:gd name="T3" fmla="*/ 1 h 1536"/>
                <a:gd name="T4" fmla="*/ 2 w 208"/>
                <a:gd name="T5" fmla="*/ 3 h 1536"/>
                <a:gd name="T6" fmla="*/ 8 w 208"/>
                <a:gd name="T7" fmla="*/ 5 h 1536"/>
                <a:gd name="T8" fmla="*/ 2 w 208"/>
                <a:gd name="T9" fmla="*/ 7 h 1536"/>
                <a:gd name="T10" fmla="*/ 8 w 208"/>
                <a:gd name="T11" fmla="*/ 7 h 1536"/>
                <a:gd name="T12" fmla="*/ 2 w 208"/>
                <a:gd name="T13" fmla="*/ 9 h 1536"/>
                <a:gd name="T14" fmla="*/ 8 w 208"/>
                <a:gd name="T15" fmla="*/ 10 h 1536"/>
                <a:gd name="T16" fmla="*/ 2 w 208"/>
                <a:gd name="T17" fmla="*/ 11 h 1536"/>
                <a:gd name="T18" fmla="*/ 5 w 208"/>
                <a:gd name="T19" fmla="*/ 12 h 1536"/>
                <a:gd name="T20" fmla="*/ 2 w 208"/>
                <a:gd name="T21" fmla="*/ 1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solidFill>
              <a:schemeClr val="bg1">
                <a:alpha val="67058"/>
              </a:schemeClr>
            </a:solidFill>
            <a:ln w="25400">
              <a:solidFill>
                <a:srgbClr val="FF6600"/>
              </a:solidFill>
              <a:round/>
              <a:headEnd type="none" w="med" len="med"/>
              <a:tailEnd type="triangle" w="med" len="lg"/>
            </a:ln>
          </p:spPr>
          <p:txBody>
            <a:bodyPr/>
            <a:lstStyle/>
            <a:p>
              <a:endParaRPr lang="en-US"/>
            </a:p>
          </p:txBody>
        </p:sp>
        <p:sp>
          <p:nvSpPr>
            <p:cNvPr id="37979" name="Freeform 101"/>
            <p:cNvSpPr>
              <a:spLocks/>
            </p:cNvSpPr>
            <p:nvPr/>
          </p:nvSpPr>
          <p:spPr bwMode="auto">
            <a:xfrm>
              <a:off x="1302" y="2858"/>
              <a:ext cx="165" cy="1070"/>
            </a:xfrm>
            <a:custGeom>
              <a:avLst/>
              <a:gdLst>
                <a:gd name="T0" fmla="*/ 2 w 208"/>
                <a:gd name="T1" fmla="*/ 0 h 1536"/>
                <a:gd name="T2" fmla="*/ 10 w 208"/>
                <a:gd name="T3" fmla="*/ 1 h 1536"/>
                <a:gd name="T4" fmla="*/ 2 w 208"/>
                <a:gd name="T5" fmla="*/ 3 h 1536"/>
                <a:gd name="T6" fmla="*/ 8 w 208"/>
                <a:gd name="T7" fmla="*/ 5 h 1536"/>
                <a:gd name="T8" fmla="*/ 2 w 208"/>
                <a:gd name="T9" fmla="*/ 7 h 1536"/>
                <a:gd name="T10" fmla="*/ 8 w 208"/>
                <a:gd name="T11" fmla="*/ 7 h 1536"/>
                <a:gd name="T12" fmla="*/ 2 w 208"/>
                <a:gd name="T13" fmla="*/ 9 h 1536"/>
                <a:gd name="T14" fmla="*/ 8 w 208"/>
                <a:gd name="T15" fmla="*/ 10 h 1536"/>
                <a:gd name="T16" fmla="*/ 2 w 208"/>
                <a:gd name="T17" fmla="*/ 11 h 1536"/>
                <a:gd name="T18" fmla="*/ 5 w 208"/>
                <a:gd name="T19" fmla="*/ 12 h 1536"/>
                <a:gd name="T20" fmla="*/ 2 w 208"/>
                <a:gd name="T21" fmla="*/ 1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solidFill>
              <a:schemeClr val="bg1">
                <a:alpha val="67058"/>
              </a:schemeClr>
            </a:solidFill>
            <a:ln w="25400">
              <a:solidFill>
                <a:srgbClr val="FF6600"/>
              </a:solidFill>
              <a:round/>
              <a:headEnd type="none" w="med" len="med"/>
              <a:tailEnd type="triangle" w="med" len="lg"/>
            </a:ln>
          </p:spPr>
          <p:txBody>
            <a:bodyPr/>
            <a:lstStyle/>
            <a:p>
              <a:endParaRPr lang="en-US"/>
            </a:p>
          </p:txBody>
        </p:sp>
        <p:sp>
          <p:nvSpPr>
            <p:cNvPr id="37980" name="Freeform 102"/>
            <p:cNvSpPr>
              <a:spLocks/>
            </p:cNvSpPr>
            <p:nvPr/>
          </p:nvSpPr>
          <p:spPr bwMode="auto">
            <a:xfrm>
              <a:off x="1376" y="2858"/>
              <a:ext cx="165" cy="1070"/>
            </a:xfrm>
            <a:custGeom>
              <a:avLst/>
              <a:gdLst>
                <a:gd name="T0" fmla="*/ 2 w 208"/>
                <a:gd name="T1" fmla="*/ 0 h 1536"/>
                <a:gd name="T2" fmla="*/ 10 w 208"/>
                <a:gd name="T3" fmla="*/ 1 h 1536"/>
                <a:gd name="T4" fmla="*/ 2 w 208"/>
                <a:gd name="T5" fmla="*/ 3 h 1536"/>
                <a:gd name="T6" fmla="*/ 8 w 208"/>
                <a:gd name="T7" fmla="*/ 5 h 1536"/>
                <a:gd name="T8" fmla="*/ 2 w 208"/>
                <a:gd name="T9" fmla="*/ 7 h 1536"/>
                <a:gd name="T10" fmla="*/ 8 w 208"/>
                <a:gd name="T11" fmla="*/ 7 h 1536"/>
                <a:gd name="T12" fmla="*/ 2 w 208"/>
                <a:gd name="T13" fmla="*/ 9 h 1536"/>
                <a:gd name="T14" fmla="*/ 8 w 208"/>
                <a:gd name="T15" fmla="*/ 10 h 1536"/>
                <a:gd name="T16" fmla="*/ 2 w 208"/>
                <a:gd name="T17" fmla="*/ 11 h 1536"/>
                <a:gd name="T18" fmla="*/ 5 w 208"/>
                <a:gd name="T19" fmla="*/ 12 h 1536"/>
                <a:gd name="T20" fmla="*/ 2 w 208"/>
                <a:gd name="T21" fmla="*/ 1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solidFill>
              <a:schemeClr val="bg1">
                <a:alpha val="67058"/>
              </a:schemeClr>
            </a:solidFill>
            <a:ln w="25400">
              <a:solidFill>
                <a:srgbClr val="FF6600"/>
              </a:solidFill>
              <a:round/>
              <a:headEnd type="none" w="med" len="med"/>
              <a:tailEnd type="triangle" w="med" len="lg"/>
            </a:ln>
          </p:spPr>
          <p:txBody>
            <a:bodyPr/>
            <a:lstStyle/>
            <a:p>
              <a:endParaRPr lang="en-US"/>
            </a:p>
          </p:txBody>
        </p:sp>
        <p:sp>
          <p:nvSpPr>
            <p:cNvPr id="37981" name="Freeform 103"/>
            <p:cNvSpPr>
              <a:spLocks/>
            </p:cNvSpPr>
            <p:nvPr/>
          </p:nvSpPr>
          <p:spPr bwMode="auto">
            <a:xfrm>
              <a:off x="1450" y="2858"/>
              <a:ext cx="165" cy="1070"/>
            </a:xfrm>
            <a:custGeom>
              <a:avLst/>
              <a:gdLst>
                <a:gd name="T0" fmla="*/ 2 w 208"/>
                <a:gd name="T1" fmla="*/ 0 h 1536"/>
                <a:gd name="T2" fmla="*/ 10 w 208"/>
                <a:gd name="T3" fmla="*/ 1 h 1536"/>
                <a:gd name="T4" fmla="*/ 2 w 208"/>
                <a:gd name="T5" fmla="*/ 3 h 1536"/>
                <a:gd name="T6" fmla="*/ 8 w 208"/>
                <a:gd name="T7" fmla="*/ 5 h 1536"/>
                <a:gd name="T8" fmla="*/ 2 w 208"/>
                <a:gd name="T9" fmla="*/ 7 h 1536"/>
                <a:gd name="T10" fmla="*/ 8 w 208"/>
                <a:gd name="T11" fmla="*/ 7 h 1536"/>
                <a:gd name="T12" fmla="*/ 2 w 208"/>
                <a:gd name="T13" fmla="*/ 9 h 1536"/>
                <a:gd name="T14" fmla="*/ 8 w 208"/>
                <a:gd name="T15" fmla="*/ 10 h 1536"/>
                <a:gd name="T16" fmla="*/ 2 w 208"/>
                <a:gd name="T17" fmla="*/ 11 h 1536"/>
                <a:gd name="T18" fmla="*/ 5 w 208"/>
                <a:gd name="T19" fmla="*/ 12 h 1536"/>
                <a:gd name="T20" fmla="*/ 2 w 208"/>
                <a:gd name="T21" fmla="*/ 1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solidFill>
              <a:schemeClr val="bg1">
                <a:alpha val="67058"/>
              </a:schemeClr>
            </a:solidFill>
            <a:ln w="25400">
              <a:solidFill>
                <a:srgbClr val="FF6600"/>
              </a:solidFill>
              <a:round/>
              <a:headEnd type="none" w="med" len="med"/>
              <a:tailEnd type="triangle" w="med" len="lg"/>
            </a:ln>
          </p:spPr>
          <p:txBody>
            <a:bodyPr/>
            <a:lstStyle/>
            <a:p>
              <a:endParaRPr lang="en-US"/>
            </a:p>
          </p:txBody>
        </p:sp>
      </p:grpSp>
      <p:sp>
        <p:nvSpPr>
          <p:cNvPr id="37901" name="Text Box 104"/>
          <p:cNvSpPr txBox="1">
            <a:spLocks noChangeArrowheads="1"/>
          </p:cNvSpPr>
          <p:nvPr/>
        </p:nvSpPr>
        <p:spPr bwMode="auto">
          <a:xfrm>
            <a:off x="6221413" y="1524000"/>
            <a:ext cx="4889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Palatino" pitchFamily="18" charset="0"/>
              </a:defRPr>
            </a:lvl1pPr>
            <a:lvl2pPr marL="742950" indent="-285750" eaLnBrk="0" hangingPunct="0">
              <a:defRPr sz="2400">
                <a:solidFill>
                  <a:schemeClr val="tx1"/>
                </a:solidFill>
                <a:latin typeface="Palatino" pitchFamily="18" charset="0"/>
              </a:defRPr>
            </a:lvl2pPr>
            <a:lvl3pPr marL="1143000" indent="-228600" eaLnBrk="0" hangingPunct="0">
              <a:defRPr sz="2400">
                <a:solidFill>
                  <a:schemeClr val="tx1"/>
                </a:solidFill>
                <a:latin typeface="Palatino" pitchFamily="18" charset="0"/>
              </a:defRPr>
            </a:lvl3pPr>
            <a:lvl4pPr marL="1600200" indent="-228600" eaLnBrk="0" hangingPunct="0">
              <a:defRPr sz="2400">
                <a:solidFill>
                  <a:schemeClr val="tx1"/>
                </a:solidFill>
                <a:latin typeface="Palatino" pitchFamily="18" charset="0"/>
              </a:defRPr>
            </a:lvl4pPr>
            <a:lvl5pPr marL="2057400" indent="-228600" eaLnBrk="0" hangingPunct="0">
              <a:defRPr sz="2400">
                <a:solidFill>
                  <a:schemeClr val="tx1"/>
                </a:solidFill>
                <a:latin typeface="Palatino" pitchFamily="18" charset="0"/>
              </a:defRPr>
            </a:lvl5pPr>
            <a:lvl6pPr marL="2514600" indent="-228600" eaLnBrk="0" fontAlgn="base" hangingPunct="0">
              <a:spcBef>
                <a:spcPct val="0"/>
              </a:spcBef>
              <a:spcAft>
                <a:spcPct val="0"/>
              </a:spcAft>
              <a:defRPr sz="2400">
                <a:solidFill>
                  <a:schemeClr val="tx1"/>
                </a:solidFill>
                <a:latin typeface="Palatino" pitchFamily="18" charset="0"/>
              </a:defRPr>
            </a:lvl6pPr>
            <a:lvl7pPr marL="2971800" indent="-228600" eaLnBrk="0" fontAlgn="base" hangingPunct="0">
              <a:spcBef>
                <a:spcPct val="0"/>
              </a:spcBef>
              <a:spcAft>
                <a:spcPct val="0"/>
              </a:spcAft>
              <a:defRPr sz="2400">
                <a:solidFill>
                  <a:schemeClr val="tx1"/>
                </a:solidFill>
                <a:latin typeface="Palatino" pitchFamily="18" charset="0"/>
              </a:defRPr>
            </a:lvl7pPr>
            <a:lvl8pPr marL="3429000" indent="-228600" eaLnBrk="0" fontAlgn="base" hangingPunct="0">
              <a:spcBef>
                <a:spcPct val="0"/>
              </a:spcBef>
              <a:spcAft>
                <a:spcPct val="0"/>
              </a:spcAft>
              <a:defRPr sz="2400">
                <a:solidFill>
                  <a:schemeClr val="tx1"/>
                </a:solidFill>
                <a:latin typeface="Palatino" pitchFamily="18" charset="0"/>
              </a:defRPr>
            </a:lvl8pPr>
            <a:lvl9pPr marL="3886200" indent="-228600" eaLnBrk="0" fontAlgn="base" hangingPunct="0">
              <a:spcBef>
                <a:spcPct val="0"/>
              </a:spcBef>
              <a:spcAft>
                <a:spcPct val="0"/>
              </a:spcAft>
              <a:defRPr sz="2400">
                <a:solidFill>
                  <a:schemeClr val="tx1"/>
                </a:solidFill>
                <a:latin typeface="Palatino" pitchFamily="18" charset="0"/>
              </a:defRPr>
            </a:lvl9pPr>
          </a:lstStyle>
          <a:p>
            <a:pPr eaLnBrk="1" hangingPunct="1"/>
            <a:r>
              <a:rPr lang="en-US" altLang="zh-TW">
                <a:ea typeface="PMingLiU" pitchFamily="18" charset="-120"/>
                <a:cs typeface="Arial" pitchFamily="34" charset="0"/>
              </a:rPr>
              <a:t>…</a:t>
            </a:r>
          </a:p>
        </p:txBody>
      </p:sp>
      <p:sp>
        <p:nvSpPr>
          <p:cNvPr id="37902" name="Text Box 105"/>
          <p:cNvSpPr txBox="1">
            <a:spLocks noChangeArrowheads="1"/>
          </p:cNvSpPr>
          <p:nvPr/>
        </p:nvSpPr>
        <p:spPr bwMode="auto">
          <a:xfrm>
            <a:off x="4725988" y="1524000"/>
            <a:ext cx="1165225" cy="27463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Palatino" pitchFamily="18" charset="0"/>
              </a:defRPr>
            </a:lvl1pPr>
            <a:lvl2pPr marL="742950" indent="-285750" eaLnBrk="0" hangingPunct="0">
              <a:defRPr sz="2400">
                <a:solidFill>
                  <a:schemeClr val="tx1"/>
                </a:solidFill>
                <a:latin typeface="Palatino" pitchFamily="18" charset="0"/>
              </a:defRPr>
            </a:lvl2pPr>
            <a:lvl3pPr marL="1143000" indent="-228600" eaLnBrk="0" hangingPunct="0">
              <a:defRPr sz="2400">
                <a:solidFill>
                  <a:schemeClr val="tx1"/>
                </a:solidFill>
                <a:latin typeface="Palatino" pitchFamily="18" charset="0"/>
              </a:defRPr>
            </a:lvl3pPr>
            <a:lvl4pPr marL="1600200" indent="-228600" eaLnBrk="0" hangingPunct="0">
              <a:defRPr sz="2400">
                <a:solidFill>
                  <a:schemeClr val="tx1"/>
                </a:solidFill>
                <a:latin typeface="Palatino" pitchFamily="18" charset="0"/>
              </a:defRPr>
            </a:lvl4pPr>
            <a:lvl5pPr marL="2057400" indent="-228600" eaLnBrk="0" hangingPunct="0">
              <a:defRPr sz="2400">
                <a:solidFill>
                  <a:schemeClr val="tx1"/>
                </a:solidFill>
                <a:latin typeface="Palatino" pitchFamily="18" charset="0"/>
              </a:defRPr>
            </a:lvl5pPr>
            <a:lvl6pPr marL="2514600" indent="-228600" eaLnBrk="0" fontAlgn="base" hangingPunct="0">
              <a:spcBef>
                <a:spcPct val="0"/>
              </a:spcBef>
              <a:spcAft>
                <a:spcPct val="0"/>
              </a:spcAft>
              <a:defRPr sz="2400">
                <a:solidFill>
                  <a:schemeClr val="tx1"/>
                </a:solidFill>
                <a:latin typeface="Palatino" pitchFamily="18" charset="0"/>
              </a:defRPr>
            </a:lvl6pPr>
            <a:lvl7pPr marL="2971800" indent="-228600" eaLnBrk="0" fontAlgn="base" hangingPunct="0">
              <a:spcBef>
                <a:spcPct val="0"/>
              </a:spcBef>
              <a:spcAft>
                <a:spcPct val="0"/>
              </a:spcAft>
              <a:defRPr sz="2400">
                <a:solidFill>
                  <a:schemeClr val="tx1"/>
                </a:solidFill>
                <a:latin typeface="Palatino" pitchFamily="18" charset="0"/>
              </a:defRPr>
            </a:lvl7pPr>
            <a:lvl8pPr marL="3429000" indent="-228600" eaLnBrk="0" fontAlgn="base" hangingPunct="0">
              <a:spcBef>
                <a:spcPct val="0"/>
              </a:spcBef>
              <a:spcAft>
                <a:spcPct val="0"/>
              </a:spcAft>
              <a:defRPr sz="2400">
                <a:solidFill>
                  <a:schemeClr val="tx1"/>
                </a:solidFill>
                <a:latin typeface="Palatino" pitchFamily="18" charset="0"/>
              </a:defRPr>
            </a:lvl8pPr>
            <a:lvl9pPr marL="3886200" indent="-228600" eaLnBrk="0" fontAlgn="base" hangingPunct="0">
              <a:spcBef>
                <a:spcPct val="0"/>
              </a:spcBef>
              <a:spcAft>
                <a:spcPct val="0"/>
              </a:spcAft>
              <a:defRPr sz="2400">
                <a:solidFill>
                  <a:schemeClr val="tx1"/>
                </a:solidFill>
                <a:latin typeface="Palatino" pitchFamily="18" charset="0"/>
              </a:defRPr>
            </a:lvl9pPr>
          </a:lstStyle>
          <a:p>
            <a:pPr eaLnBrk="1" hangingPunct="1"/>
            <a:r>
              <a:rPr lang="en-US" altLang="zh-TW" sz="1200">
                <a:latin typeface="Arial" pitchFamily="34" charset="0"/>
                <a:ea typeface="PMingLiU" pitchFamily="18" charset="-120"/>
                <a:cs typeface="Arial" pitchFamily="34" charset="0"/>
              </a:rPr>
              <a:t>Block 1 Warps</a:t>
            </a:r>
          </a:p>
        </p:txBody>
      </p:sp>
      <p:sp>
        <p:nvSpPr>
          <p:cNvPr id="37903" name="Text Box 106"/>
          <p:cNvSpPr txBox="1">
            <a:spLocks noChangeArrowheads="1"/>
          </p:cNvSpPr>
          <p:nvPr/>
        </p:nvSpPr>
        <p:spPr bwMode="auto">
          <a:xfrm>
            <a:off x="6402388" y="1524000"/>
            <a:ext cx="1165225" cy="27463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Palatino" pitchFamily="18" charset="0"/>
              </a:defRPr>
            </a:lvl1pPr>
            <a:lvl2pPr marL="742950" indent="-285750" eaLnBrk="0" hangingPunct="0">
              <a:defRPr sz="2400">
                <a:solidFill>
                  <a:schemeClr val="tx1"/>
                </a:solidFill>
                <a:latin typeface="Palatino" pitchFamily="18" charset="0"/>
              </a:defRPr>
            </a:lvl2pPr>
            <a:lvl3pPr marL="1143000" indent="-228600" eaLnBrk="0" hangingPunct="0">
              <a:defRPr sz="2400">
                <a:solidFill>
                  <a:schemeClr val="tx1"/>
                </a:solidFill>
                <a:latin typeface="Palatino" pitchFamily="18" charset="0"/>
              </a:defRPr>
            </a:lvl3pPr>
            <a:lvl4pPr marL="1600200" indent="-228600" eaLnBrk="0" hangingPunct="0">
              <a:defRPr sz="2400">
                <a:solidFill>
                  <a:schemeClr val="tx1"/>
                </a:solidFill>
                <a:latin typeface="Palatino" pitchFamily="18" charset="0"/>
              </a:defRPr>
            </a:lvl4pPr>
            <a:lvl5pPr marL="2057400" indent="-228600" eaLnBrk="0" hangingPunct="0">
              <a:defRPr sz="2400">
                <a:solidFill>
                  <a:schemeClr val="tx1"/>
                </a:solidFill>
                <a:latin typeface="Palatino" pitchFamily="18" charset="0"/>
              </a:defRPr>
            </a:lvl5pPr>
            <a:lvl6pPr marL="2514600" indent="-228600" eaLnBrk="0" fontAlgn="base" hangingPunct="0">
              <a:spcBef>
                <a:spcPct val="0"/>
              </a:spcBef>
              <a:spcAft>
                <a:spcPct val="0"/>
              </a:spcAft>
              <a:defRPr sz="2400">
                <a:solidFill>
                  <a:schemeClr val="tx1"/>
                </a:solidFill>
                <a:latin typeface="Palatino" pitchFamily="18" charset="0"/>
              </a:defRPr>
            </a:lvl6pPr>
            <a:lvl7pPr marL="2971800" indent="-228600" eaLnBrk="0" fontAlgn="base" hangingPunct="0">
              <a:spcBef>
                <a:spcPct val="0"/>
              </a:spcBef>
              <a:spcAft>
                <a:spcPct val="0"/>
              </a:spcAft>
              <a:defRPr sz="2400">
                <a:solidFill>
                  <a:schemeClr val="tx1"/>
                </a:solidFill>
                <a:latin typeface="Palatino" pitchFamily="18" charset="0"/>
              </a:defRPr>
            </a:lvl7pPr>
            <a:lvl8pPr marL="3429000" indent="-228600" eaLnBrk="0" fontAlgn="base" hangingPunct="0">
              <a:spcBef>
                <a:spcPct val="0"/>
              </a:spcBef>
              <a:spcAft>
                <a:spcPct val="0"/>
              </a:spcAft>
              <a:defRPr sz="2400">
                <a:solidFill>
                  <a:schemeClr val="tx1"/>
                </a:solidFill>
                <a:latin typeface="Palatino" pitchFamily="18" charset="0"/>
              </a:defRPr>
            </a:lvl8pPr>
            <a:lvl9pPr marL="3886200" indent="-228600" eaLnBrk="0" fontAlgn="base" hangingPunct="0">
              <a:spcBef>
                <a:spcPct val="0"/>
              </a:spcBef>
              <a:spcAft>
                <a:spcPct val="0"/>
              </a:spcAft>
              <a:defRPr sz="2400">
                <a:solidFill>
                  <a:schemeClr val="tx1"/>
                </a:solidFill>
                <a:latin typeface="Palatino" pitchFamily="18" charset="0"/>
              </a:defRPr>
            </a:lvl9pPr>
          </a:lstStyle>
          <a:p>
            <a:pPr eaLnBrk="1" hangingPunct="1"/>
            <a:r>
              <a:rPr lang="en-US" altLang="zh-TW" sz="1200">
                <a:latin typeface="Arial" pitchFamily="34" charset="0"/>
                <a:ea typeface="PMingLiU" pitchFamily="18" charset="-120"/>
                <a:cs typeface="Arial" pitchFamily="34" charset="0"/>
              </a:rPr>
              <a:t>Block 2 Warps</a:t>
            </a:r>
          </a:p>
        </p:txBody>
      </p:sp>
      <p:sp>
        <p:nvSpPr>
          <p:cNvPr id="37904" name="Rectangle 135"/>
          <p:cNvSpPr>
            <a:spLocks noChangeArrowheads="1"/>
          </p:cNvSpPr>
          <p:nvPr/>
        </p:nvSpPr>
        <p:spPr bwMode="auto">
          <a:xfrm>
            <a:off x="7697788" y="1524000"/>
            <a:ext cx="1093787" cy="1057275"/>
          </a:xfrm>
          <a:prstGeom prst="rect">
            <a:avLst/>
          </a:prstGeom>
          <a:solidFill>
            <a:schemeClr val="bg1"/>
          </a:solidFill>
          <a:ln w="25400">
            <a:solidFill>
              <a:schemeClr val="accent2"/>
            </a:solidFill>
            <a:miter lim="800000"/>
            <a:headEnd/>
            <a:tailEnd/>
          </a:ln>
        </p:spPr>
        <p:txBody>
          <a:bodyPr wrap="none" anchor="ctr"/>
          <a:lstStyle/>
          <a:p>
            <a:endParaRPr lang="en-US"/>
          </a:p>
        </p:txBody>
      </p:sp>
      <p:sp>
        <p:nvSpPr>
          <p:cNvPr id="37905" name="Rectangle 136"/>
          <p:cNvSpPr>
            <a:spLocks noChangeArrowheads="1"/>
          </p:cNvSpPr>
          <p:nvPr/>
        </p:nvSpPr>
        <p:spPr bwMode="auto">
          <a:xfrm>
            <a:off x="7850188" y="1676400"/>
            <a:ext cx="1093787" cy="1057275"/>
          </a:xfrm>
          <a:prstGeom prst="rect">
            <a:avLst/>
          </a:prstGeom>
          <a:solidFill>
            <a:schemeClr val="bg1"/>
          </a:solidFill>
          <a:ln w="25400">
            <a:solidFill>
              <a:schemeClr val="accent2"/>
            </a:solidFill>
            <a:miter lim="800000"/>
            <a:headEnd/>
            <a:tailEnd/>
          </a:ln>
        </p:spPr>
        <p:txBody>
          <a:bodyPr wrap="none" anchor="ctr"/>
          <a:lstStyle/>
          <a:p>
            <a:pPr algn="ctr"/>
            <a:r>
              <a:rPr lang="en-US" altLang="zh-TW">
                <a:ea typeface="PMingLiU" pitchFamily="18" charset="-120"/>
                <a:cs typeface="Arial" pitchFamily="34" charset="0"/>
              </a:rPr>
              <a:t>…</a:t>
            </a:r>
          </a:p>
        </p:txBody>
      </p:sp>
      <p:grpSp>
        <p:nvGrpSpPr>
          <p:cNvPr id="37906" name="Group 137"/>
          <p:cNvGrpSpPr>
            <a:grpSpLocks/>
          </p:cNvGrpSpPr>
          <p:nvPr/>
        </p:nvGrpSpPr>
        <p:grpSpPr bwMode="auto">
          <a:xfrm>
            <a:off x="8077200" y="1905000"/>
            <a:ext cx="1066800" cy="1022350"/>
            <a:chOff x="568" y="2568"/>
            <a:chExt cx="1219" cy="1480"/>
          </a:xfrm>
        </p:grpSpPr>
        <p:sp>
          <p:nvSpPr>
            <p:cNvPr id="37958" name="Text Box 138"/>
            <p:cNvSpPr txBox="1">
              <a:spLocks noChangeArrowheads="1"/>
            </p:cNvSpPr>
            <p:nvPr/>
          </p:nvSpPr>
          <p:spPr bwMode="auto">
            <a:xfrm>
              <a:off x="568" y="2568"/>
              <a:ext cx="1219" cy="1480"/>
            </a:xfrm>
            <a:prstGeom prst="rect">
              <a:avLst/>
            </a:prstGeom>
            <a:solidFill>
              <a:schemeClr val="bg1">
                <a:alpha val="67058"/>
              </a:schemeClr>
            </a:solidFill>
            <a:ln w="28575">
              <a:solidFill>
                <a:schemeClr val="accent2"/>
              </a:solidFill>
              <a:miter lim="800000"/>
              <a:headEnd/>
              <a:tailEnd/>
            </a:ln>
          </p:spPr>
          <p:txBody>
            <a:bodyPr lIns="0" rIns="0"/>
            <a:lstStyle>
              <a:lvl1pPr eaLnBrk="0" hangingPunct="0">
                <a:defRPr sz="2400">
                  <a:solidFill>
                    <a:schemeClr val="tx1"/>
                  </a:solidFill>
                  <a:latin typeface="Palatino" pitchFamily="18" charset="0"/>
                </a:defRPr>
              </a:lvl1pPr>
              <a:lvl2pPr marL="742950" indent="-285750" eaLnBrk="0" hangingPunct="0">
                <a:defRPr sz="2400">
                  <a:solidFill>
                    <a:schemeClr val="tx1"/>
                  </a:solidFill>
                  <a:latin typeface="Palatino" pitchFamily="18" charset="0"/>
                </a:defRPr>
              </a:lvl2pPr>
              <a:lvl3pPr marL="1143000" indent="-228600" eaLnBrk="0" hangingPunct="0">
                <a:defRPr sz="2400">
                  <a:solidFill>
                    <a:schemeClr val="tx1"/>
                  </a:solidFill>
                  <a:latin typeface="Palatino" pitchFamily="18" charset="0"/>
                </a:defRPr>
              </a:lvl3pPr>
              <a:lvl4pPr marL="1600200" indent="-228600" eaLnBrk="0" hangingPunct="0">
                <a:defRPr sz="2400">
                  <a:solidFill>
                    <a:schemeClr val="tx1"/>
                  </a:solidFill>
                  <a:latin typeface="Palatino" pitchFamily="18" charset="0"/>
                </a:defRPr>
              </a:lvl4pPr>
              <a:lvl5pPr marL="2057400" indent="-228600" eaLnBrk="0" hangingPunct="0">
                <a:defRPr sz="2400">
                  <a:solidFill>
                    <a:schemeClr val="tx1"/>
                  </a:solidFill>
                  <a:latin typeface="Palatino" pitchFamily="18" charset="0"/>
                </a:defRPr>
              </a:lvl5pPr>
              <a:lvl6pPr marL="2514600" indent="-228600" eaLnBrk="0" fontAlgn="base" hangingPunct="0">
                <a:spcBef>
                  <a:spcPct val="0"/>
                </a:spcBef>
                <a:spcAft>
                  <a:spcPct val="0"/>
                </a:spcAft>
                <a:defRPr sz="2400">
                  <a:solidFill>
                    <a:schemeClr val="tx1"/>
                  </a:solidFill>
                  <a:latin typeface="Palatino" pitchFamily="18" charset="0"/>
                </a:defRPr>
              </a:lvl6pPr>
              <a:lvl7pPr marL="2971800" indent="-228600" eaLnBrk="0" fontAlgn="base" hangingPunct="0">
                <a:spcBef>
                  <a:spcPct val="0"/>
                </a:spcBef>
                <a:spcAft>
                  <a:spcPct val="0"/>
                </a:spcAft>
                <a:defRPr sz="2400">
                  <a:solidFill>
                    <a:schemeClr val="tx1"/>
                  </a:solidFill>
                  <a:latin typeface="Palatino" pitchFamily="18" charset="0"/>
                </a:defRPr>
              </a:lvl7pPr>
              <a:lvl8pPr marL="3429000" indent="-228600" eaLnBrk="0" fontAlgn="base" hangingPunct="0">
                <a:spcBef>
                  <a:spcPct val="0"/>
                </a:spcBef>
                <a:spcAft>
                  <a:spcPct val="0"/>
                </a:spcAft>
                <a:defRPr sz="2400">
                  <a:solidFill>
                    <a:schemeClr val="tx1"/>
                  </a:solidFill>
                  <a:latin typeface="Palatino" pitchFamily="18" charset="0"/>
                </a:defRPr>
              </a:lvl8pPr>
              <a:lvl9pPr marL="3886200" indent="-228600" eaLnBrk="0" fontAlgn="base" hangingPunct="0">
                <a:spcBef>
                  <a:spcPct val="0"/>
                </a:spcBef>
                <a:spcAft>
                  <a:spcPct val="0"/>
                </a:spcAft>
                <a:defRPr sz="2400">
                  <a:solidFill>
                    <a:schemeClr val="tx1"/>
                  </a:solidFill>
                  <a:latin typeface="Palatino" pitchFamily="18" charset="0"/>
                </a:defRPr>
              </a:lvl9pPr>
            </a:lstStyle>
            <a:p>
              <a:pPr algn="ctr" eaLnBrk="1" hangingPunct="1">
                <a:lnSpc>
                  <a:spcPct val="85000"/>
                </a:lnSpc>
                <a:spcBef>
                  <a:spcPct val="10000"/>
                </a:spcBef>
              </a:pPr>
              <a:r>
                <a:rPr lang="en-US" altLang="zh-TW" sz="1200">
                  <a:latin typeface="Tahoma" pitchFamily="34" charset="0"/>
                  <a:ea typeface="PMingLiU" pitchFamily="18" charset="-120"/>
                  <a:cs typeface="Arial" pitchFamily="34" charset="0"/>
                </a:rPr>
                <a:t>t0 t1 t2 … t31</a:t>
              </a:r>
              <a:endParaRPr lang="en-US" altLang="zh-TW" sz="1200">
                <a:latin typeface="Arial" pitchFamily="34" charset="0"/>
                <a:ea typeface="PMingLiU" pitchFamily="18" charset="-120"/>
                <a:cs typeface="Arial" pitchFamily="34" charset="0"/>
              </a:endParaRPr>
            </a:p>
          </p:txBody>
        </p:sp>
        <p:sp>
          <p:nvSpPr>
            <p:cNvPr id="37959" name="Freeform 139"/>
            <p:cNvSpPr>
              <a:spLocks/>
            </p:cNvSpPr>
            <p:nvPr/>
          </p:nvSpPr>
          <p:spPr bwMode="auto">
            <a:xfrm>
              <a:off x="704" y="2858"/>
              <a:ext cx="166" cy="1070"/>
            </a:xfrm>
            <a:custGeom>
              <a:avLst/>
              <a:gdLst>
                <a:gd name="T0" fmla="*/ 3 w 208"/>
                <a:gd name="T1" fmla="*/ 0 h 1536"/>
                <a:gd name="T2" fmla="*/ 11 w 208"/>
                <a:gd name="T3" fmla="*/ 1 h 1536"/>
                <a:gd name="T4" fmla="*/ 2 w 208"/>
                <a:gd name="T5" fmla="*/ 3 h 1536"/>
                <a:gd name="T6" fmla="*/ 8 w 208"/>
                <a:gd name="T7" fmla="*/ 5 h 1536"/>
                <a:gd name="T8" fmla="*/ 2 w 208"/>
                <a:gd name="T9" fmla="*/ 7 h 1536"/>
                <a:gd name="T10" fmla="*/ 8 w 208"/>
                <a:gd name="T11" fmla="*/ 7 h 1536"/>
                <a:gd name="T12" fmla="*/ 3 w 208"/>
                <a:gd name="T13" fmla="*/ 9 h 1536"/>
                <a:gd name="T14" fmla="*/ 8 w 208"/>
                <a:gd name="T15" fmla="*/ 10 h 1536"/>
                <a:gd name="T16" fmla="*/ 2 w 208"/>
                <a:gd name="T17" fmla="*/ 11 h 1536"/>
                <a:gd name="T18" fmla="*/ 6 w 208"/>
                <a:gd name="T19" fmla="*/ 12 h 1536"/>
                <a:gd name="T20" fmla="*/ 3 w 208"/>
                <a:gd name="T21" fmla="*/ 1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solidFill>
              <a:schemeClr val="bg1">
                <a:alpha val="67058"/>
              </a:schemeClr>
            </a:solidFill>
            <a:ln w="25400">
              <a:solidFill>
                <a:schemeClr val="accent2"/>
              </a:solidFill>
              <a:round/>
              <a:headEnd type="none" w="med" len="med"/>
              <a:tailEnd type="triangle" w="med" len="lg"/>
            </a:ln>
          </p:spPr>
          <p:txBody>
            <a:bodyPr/>
            <a:lstStyle/>
            <a:p>
              <a:endParaRPr lang="en-US"/>
            </a:p>
          </p:txBody>
        </p:sp>
        <p:sp>
          <p:nvSpPr>
            <p:cNvPr id="37960" name="Freeform 140"/>
            <p:cNvSpPr>
              <a:spLocks/>
            </p:cNvSpPr>
            <p:nvPr/>
          </p:nvSpPr>
          <p:spPr bwMode="auto">
            <a:xfrm>
              <a:off x="784" y="2858"/>
              <a:ext cx="166" cy="1070"/>
            </a:xfrm>
            <a:custGeom>
              <a:avLst/>
              <a:gdLst>
                <a:gd name="T0" fmla="*/ 3 w 208"/>
                <a:gd name="T1" fmla="*/ 0 h 1536"/>
                <a:gd name="T2" fmla="*/ 11 w 208"/>
                <a:gd name="T3" fmla="*/ 1 h 1536"/>
                <a:gd name="T4" fmla="*/ 2 w 208"/>
                <a:gd name="T5" fmla="*/ 3 h 1536"/>
                <a:gd name="T6" fmla="*/ 8 w 208"/>
                <a:gd name="T7" fmla="*/ 5 h 1536"/>
                <a:gd name="T8" fmla="*/ 2 w 208"/>
                <a:gd name="T9" fmla="*/ 7 h 1536"/>
                <a:gd name="T10" fmla="*/ 8 w 208"/>
                <a:gd name="T11" fmla="*/ 7 h 1536"/>
                <a:gd name="T12" fmla="*/ 3 w 208"/>
                <a:gd name="T13" fmla="*/ 9 h 1536"/>
                <a:gd name="T14" fmla="*/ 8 w 208"/>
                <a:gd name="T15" fmla="*/ 10 h 1536"/>
                <a:gd name="T16" fmla="*/ 2 w 208"/>
                <a:gd name="T17" fmla="*/ 11 h 1536"/>
                <a:gd name="T18" fmla="*/ 6 w 208"/>
                <a:gd name="T19" fmla="*/ 12 h 1536"/>
                <a:gd name="T20" fmla="*/ 3 w 208"/>
                <a:gd name="T21" fmla="*/ 1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solidFill>
              <a:schemeClr val="bg1">
                <a:alpha val="67058"/>
              </a:schemeClr>
            </a:solidFill>
            <a:ln w="25400">
              <a:solidFill>
                <a:schemeClr val="accent2"/>
              </a:solidFill>
              <a:round/>
              <a:headEnd type="none" w="med" len="med"/>
              <a:tailEnd type="triangle" w="med" len="lg"/>
            </a:ln>
          </p:spPr>
          <p:txBody>
            <a:bodyPr/>
            <a:lstStyle/>
            <a:p>
              <a:endParaRPr lang="en-US"/>
            </a:p>
          </p:txBody>
        </p:sp>
        <p:sp>
          <p:nvSpPr>
            <p:cNvPr id="37961" name="Freeform 141"/>
            <p:cNvSpPr>
              <a:spLocks/>
            </p:cNvSpPr>
            <p:nvPr/>
          </p:nvSpPr>
          <p:spPr bwMode="auto">
            <a:xfrm>
              <a:off x="858" y="2858"/>
              <a:ext cx="166" cy="1070"/>
            </a:xfrm>
            <a:custGeom>
              <a:avLst/>
              <a:gdLst>
                <a:gd name="T0" fmla="*/ 3 w 208"/>
                <a:gd name="T1" fmla="*/ 0 h 1536"/>
                <a:gd name="T2" fmla="*/ 11 w 208"/>
                <a:gd name="T3" fmla="*/ 1 h 1536"/>
                <a:gd name="T4" fmla="*/ 2 w 208"/>
                <a:gd name="T5" fmla="*/ 3 h 1536"/>
                <a:gd name="T6" fmla="*/ 8 w 208"/>
                <a:gd name="T7" fmla="*/ 5 h 1536"/>
                <a:gd name="T8" fmla="*/ 2 w 208"/>
                <a:gd name="T9" fmla="*/ 7 h 1536"/>
                <a:gd name="T10" fmla="*/ 8 w 208"/>
                <a:gd name="T11" fmla="*/ 7 h 1536"/>
                <a:gd name="T12" fmla="*/ 3 w 208"/>
                <a:gd name="T13" fmla="*/ 9 h 1536"/>
                <a:gd name="T14" fmla="*/ 8 w 208"/>
                <a:gd name="T15" fmla="*/ 10 h 1536"/>
                <a:gd name="T16" fmla="*/ 2 w 208"/>
                <a:gd name="T17" fmla="*/ 11 h 1536"/>
                <a:gd name="T18" fmla="*/ 6 w 208"/>
                <a:gd name="T19" fmla="*/ 12 h 1536"/>
                <a:gd name="T20" fmla="*/ 3 w 208"/>
                <a:gd name="T21" fmla="*/ 1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solidFill>
              <a:schemeClr val="bg1">
                <a:alpha val="67058"/>
              </a:schemeClr>
            </a:solidFill>
            <a:ln w="25400">
              <a:solidFill>
                <a:schemeClr val="accent2"/>
              </a:solidFill>
              <a:round/>
              <a:headEnd type="none" w="med" len="med"/>
              <a:tailEnd type="triangle" w="med" len="lg"/>
            </a:ln>
          </p:spPr>
          <p:txBody>
            <a:bodyPr/>
            <a:lstStyle/>
            <a:p>
              <a:endParaRPr lang="en-US"/>
            </a:p>
          </p:txBody>
        </p:sp>
        <p:sp>
          <p:nvSpPr>
            <p:cNvPr id="37962" name="Freeform 142"/>
            <p:cNvSpPr>
              <a:spLocks/>
            </p:cNvSpPr>
            <p:nvPr/>
          </p:nvSpPr>
          <p:spPr bwMode="auto">
            <a:xfrm>
              <a:off x="932" y="2858"/>
              <a:ext cx="166" cy="1070"/>
            </a:xfrm>
            <a:custGeom>
              <a:avLst/>
              <a:gdLst>
                <a:gd name="T0" fmla="*/ 3 w 208"/>
                <a:gd name="T1" fmla="*/ 0 h 1536"/>
                <a:gd name="T2" fmla="*/ 11 w 208"/>
                <a:gd name="T3" fmla="*/ 1 h 1536"/>
                <a:gd name="T4" fmla="*/ 2 w 208"/>
                <a:gd name="T5" fmla="*/ 3 h 1536"/>
                <a:gd name="T6" fmla="*/ 8 w 208"/>
                <a:gd name="T7" fmla="*/ 5 h 1536"/>
                <a:gd name="T8" fmla="*/ 2 w 208"/>
                <a:gd name="T9" fmla="*/ 7 h 1536"/>
                <a:gd name="T10" fmla="*/ 8 w 208"/>
                <a:gd name="T11" fmla="*/ 7 h 1536"/>
                <a:gd name="T12" fmla="*/ 3 w 208"/>
                <a:gd name="T13" fmla="*/ 9 h 1536"/>
                <a:gd name="T14" fmla="*/ 8 w 208"/>
                <a:gd name="T15" fmla="*/ 10 h 1536"/>
                <a:gd name="T16" fmla="*/ 2 w 208"/>
                <a:gd name="T17" fmla="*/ 11 h 1536"/>
                <a:gd name="T18" fmla="*/ 6 w 208"/>
                <a:gd name="T19" fmla="*/ 12 h 1536"/>
                <a:gd name="T20" fmla="*/ 3 w 208"/>
                <a:gd name="T21" fmla="*/ 1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solidFill>
              <a:schemeClr val="bg1">
                <a:alpha val="67058"/>
              </a:schemeClr>
            </a:solidFill>
            <a:ln w="25400">
              <a:solidFill>
                <a:schemeClr val="accent2"/>
              </a:solidFill>
              <a:round/>
              <a:headEnd type="none" w="med" len="med"/>
              <a:tailEnd type="triangle" w="med" len="lg"/>
            </a:ln>
          </p:spPr>
          <p:txBody>
            <a:bodyPr/>
            <a:lstStyle/>
            <a:p>
              <a:endParaRPr lang="en-US"/>
            </a:p>
          </p:txBody>
        </p:sp>
        <p:sp>
          <p:nvSpPr>
            <p:cNvPr id="37963" name="Freeform 143"/>
            <p:cNvSpPr>
              <a:spLocks/>
            </p:cNvSpPr>
            <p:nvPr/>
          </p:nvSpPr>
          <p:spPr bwMode="auto">
            <a:xfrm>
              <a:off x="1006" y="2858"/>
              <a:ext cx="165" cy="1070"/>
            </a:xfrm>
            <a:custGeom>
              <a:avLst/>
              <a:gdLst>
                <a:gd name="T0" fmla="*/ 2 w 208"/>
                <a:gd name="T1" fmla="*/ 0 h 1536"/>
                <a:gd name="T2" fmla="*/ 10 w 208"/>
                <a:gd name="T3" fmla="*/ 1 h 1536"/>
                <a:gd name="T4" fmla="*/ 2 w 208"/>
                <a:gd name="T5" fmla="*/ 3 h 1536"/>
                <a:gd name="T6" fmla="*/ 8 w 208"/>
                <a:gd name="T7" fmla="*/ 5 h 1536"/>
                <a:gd name="T8" fmla="*/ 2 w 208"/>
                <a:gd name="T9" fmla="*/ 7 h 1536"/>
                <a:gd name="T10" fmla="*/ 8 w 208"/>
                <a:gd name="T11" fmla="*/ 7 h 1536"/>
                <a:gd name="T12" fmla="*/ 2 w 208"/>
                <a:gd name="T13" fmla="*/ 9 h 1536"/>
                <a:gd name="T14" fmla="*/ 8 w 208"/>
                <a:gd name="T15" fmla="*/ 10 h 1536"/>
                <a:gd name="T16" fmla="*/ 2 w 208"/>
                <a:gd name="T17" fmla="*/ 11 h 1536"/>
                <a:gd name="T18" fmla="*/ 5 w 208"/>
                <a:gd name="T19" fmla="*/ 12 h 1536"/>
                <a:gd name="T20" fmla="*/ 2 w 208"/>
                <a:gd name="T21" fmla="*/ 1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solidFill>
              <a:schemeClr val="bg1">
                <a:alpha val="67058"/>
              </a:schemeClr>
            </a:solidFill>
            <a:ln w="25400">
              <a:solidFill>
                <a:schemeClr val="accent2"/>
              </a:solidFill>
              <a:round/>
              <a:headEnd type="none" w="med" len="med"/>
              <a:tailEnd type="triangle" w="med" len="lg"/>
            </a:ln>
          </p:spPr>
          <p:txBody>
            <a:bodyPr/>
            <a:lstStyle/>
            <a:p>
              <a:endParaRPr lang="en-US"/>
            </a:p>
          </p:txBody>
        </p:sp>
        <p:sp>
          <p:nvSpPr>
            <p:cNvPr id="37964" name="Freeform 144"/>
            <p:cNvSpPr>
              <a:spLocks/>
            </p:cNvSpPr>
            <p:nvPr/>
          </p:nvSpPr>
          <p:spPr bwMode="auto">
            <a:xfrm>
              <a:off x="1080" y="2858"/>
              <a:ext cx="165" cy="1070"/>
            </a:xfrm>
            <a:custGeom>
              <a:avLst/>
              <a:gdLst>
                <a:gd name="T0" fmla="*/ 2 w 208"/>
                <a:gd name="T1" fmla="*/ 0 h 1536"/>
                <a:gd name="T2" fmla="*/ 10 w 208"/>
                <a:gd name="T3" fmla="*/ 1 h 1536"/>
                <a:gd name="T4" fmla="*/ 2 w 208"/>
                <a:gd name="T5" fmla="*/ 3 h 1536"/>
                <a:gd name="T6" fmla="*/ 8 w 208"/>
                <a:gd name="T7" fmla="*/ 5 h 1536"/>
                <a:gd name="T8" fmla="*/ 2 w 208"/>
                <a:gd name="T9" fmla="*/ 7 h 1536"/>
                <a:gd name="T10" fmla="*/ 8 w 208"/>
                <a:gd name="T11" fmla="*/ 7 h 1536"/>
                <a:gd name="T12" fmla="*/ 2 w 208"/>
                <a:gd name="T13" fmla="*/ 9 h 1536"/>
                <a:gd name="T14" fmla="*/ 8 w 208"/>
                <a:gd name="T15" fmla="*/ 10 h 1536"/>
                <a:gd name="T16" fmla="*/ 2 w 208"/>
                <a:gd name="T17" fmla="*/ 11 h 1536"/>
                <a:gd name="T18" fmla="*/ 5 w 208"/>
                <a:gd name="T19" fmla="*/ 12 h 1536"/>
                <a:gd name="T20" fmla="*/ 2 w 208"/>
                <a:gd name="T21" fmla="*/ 1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solidFill>
              <a:schemeClr val="bg1">
                <a:alpha val="67058"/>
              </a:schemeClr>
            </a:solidFill>
            <a:ln w="25400">
              <a:solidFill>
                <a:schemeClr val="accent2"/>
              </a:solidFill>
              <a:round/>
              <a:headEnd type="none" w="med" len="med"/>
              <a:tailEnd type="triangle" w="med" len="lg"/>
            </a:ln>
          </p:spPr>
          <p:txBody>
            <a:bodyPr/>
            <a:lstStyle/>
            <a:p>
              <a:endParaRPr lang="en-US"/>
            </a:p>
          </p:txBody>
        </p:sp>
        <p:sp>
          <p:nvSpPr>
            <p:cNvPr id="37965" name="Freeform 145"/>
            <p:cNvSpPr>
              <a:spLocks/>
            </p:cNvSpPr>
            <p:nvPr/>
          </p:nvSpPr>
          <p:spPr bwMode="auto">
            <a:xfrm>
              <a:off x="1154" y="2858"/>
              <a:ext cx="165" cy="1070"/>
            </a:xfrm>
            <a:custGeom>
              <a:avLst/>
              <a:gdLst>
                <a:gd name="T0" fmla="*/ 2 w 208"/>
                <a:gd name="T1" fmla="*/ 0 h 1536"/>
                <a:gd name="T2" fmla="*/ 10 w 208"/>
                <a:gd name="T3" fmla="*/ 1 h 1536"/>
                <a:gd name="T4" fmla="*/ 2 w 208"/>
                <a:gd name="T5" fmla="*/ 3 h 1536"/>
                <a:gd name="T6" fmla="*/ 8 w 208"/>
                <a:gd name="T7" fmla="*/ 5 h 1536"/>
                <a:gd name="T8" fmla="*/ 2 w 208"/>
                <a:gd name="T9" fmla="*/ 7 h 1536"/>
                <a:gd name="T10" fmla="*/ 8 w 208"/>
                <a:gd name="T11" fmla="*/ 7 h 1536"/>
                <a:gd name="T12" fmla="*/ 2 w 208"/>
                <a:gd name="T13" fmla="*/ 9 h 1536"/>
                <a:gd name="T14" fmla="*/ 8 w 208"/>
                <a:gd name="T15" fmla="*/ 10 h 1536"/>
                <a:gd name="T16" fmla="*/ 2 w 208"/>
                <a:gd name="T17" fmla="*/ 11 h 1536"/>
                <a:gd name="T18" fmla="*/ 5 w 208"/>
                <a:gd name="T19" fmla="*/ 12 h 1536"/>
                <a:gd name="T20" fmla="*/ 2 w 208"/>
                <a:gd name="T21" fmla="*/ 1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solidFill>
              <a:schemeClr val="bg1">
                <a:alpha val="67058"/>
              </a:schemeClr>
            </a:solidFill>
            <a:ln w="25400">
              <a:solidFill>
                <a:schemeClr val="accent2"/>
              </a:solidFill>
              <a:round/>
              <a:headEnd type="none" w="med" len="med"/>
              <a:tailEnd type="triangle" w="med" len="lg"/>
            </a:ln>
          </p:spPr>
          <p:txBody>
            <a:bodyPr/>
            <a:lstStyle/>
            <a:p>
              <a:endParaRPr lang="en-US"/>
            </a:p>
          </p:txBody>
        </p:sp>
        <p:sp>
          <p:nvSpPr>
            <p:cNvPr id="37966" name="Freeform 146"/>
            <p:cNvSpPr>
              <a:spLocks/>
            </p:cNvSpPr>
            <p:nvPr/>
          </p:nvSpPr>
          <p:spPr bwMode="auto">
            <a:xfrm>
              <a:off x="1228" y="2858"/>
              <a:ext cx="165" cy="1070"/>
            </a:xfrm>
            <a:custGeom>
              <a:avLst/>
              <a:gdLst>
                <a:gd name="T0" fmla="*/ 2 w 208"/>
                <a:gd name="T1" fmla="*/ 0 h 1536"/>
                <a:gd name="T2" fmla="*/ 10 w 208"/>
                <a:gd name="T3" fmla="*/ 1 h 1536"/>
                <a:gd name="T4" fmla="*/ 2 w 208"/>
                <a:gd name="T5" fmla="*/ 3 h 1536"/>
                <a:gd name="T6" fmla="*/ 8 w 208"/>
                <a:gd name="T7" fmla="*/ 5 h 1536"/>
                <a:gd name="T8" fmla="*/ 2 w 208"/>
                <a:gd name="T9" fmla="*/ 7 h 1536"/>
                <a:gd name="T10" fmla="*/ 8 w 208"/>
                <a:gd name="T11" fmla="*/ 7 h 1536"/>
                <a:gd name="T12" fmla="*/ 2 w 208"/>
                <a:gd name="T13" fmla="*/ 9 h 1536"/>
                <a:gd name="T14" fmla="*/ 8 w 208"/>
                <a:gd name="T15" fmla="*/ 10 h 1536"/>
                <a:gd name="T16" fmla="*/ 2 w 208"/>
                <a:gd name="T17" fmla="*/ 11 h 1536"/>
                <a:gd name="T18" fmla="*/ 5 w 208"/>
                <a:gd name="T19" fmla="*/ 12 h 1536"/>
                <a:gd name="T20" fmla="*/ 2 w 208"/>
                <a:gd name="T21" fmla="*/ 1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solidFill>
              <a:schemeClr val="bg1">
                <a:alpha val="67058"/>
              </a:schemeClr>
            </a:solidFill>
            <a:ln w="25400">
              <a:solidFill>
                <a:schemeClr val="accent2"/>
              </a:solidFill>
              <a:round/>
              <a:headEnd type="none" w="med" len="med"/>
              <a:tailEnd type="triangle" w="med" len="lg"/>
            </a:ln>
          </p:spPr>
          <p:txBody>
            <a:bodyPr/>
            <a:lstStyle/>
            <a:p>
              <a:endParaRPr lang="en-US"/>
            </a:p>
          </p:txBody>
        </p:sp>
        <p:sp>
          <p:nvSpPr>
            <p:cNvPr id="37967" name="Freeform 147"/>
            <p:cNvSpPr>
              <a:spLocks/>
            </p:cNvSpPr>
            <p:nvPr/>
          </p:nvSpPr>
          <p:spPr bwMode="auto">
            <a:xfrm>
              <a:off x="1302" y="2858"/>
              <a:ext cx="165" cy="1070"/>
            </a:xfrm>
            <a:custGeom>
              <a:avLst/>
              <a:gdLst>
                <a:gd name="T0" fmla="*/ 2 w 208"/>
                <a:gd name="T1" fmla="*/ 0 h 1536"/>
                <a:gd name="T2" fmla="*/ 10 w 208"/>
                <a:gd name="T3" fmla="*/ 1 h 1536"/>
                <a:gd name="T4" fmla="*/ 2 w 208"/>
                <a:gd name="T5" fmla="*/ 3 h 1536"/>
                <a:gd name="T6" fmla="*/ 8 w 208"/>
                <a:gd name="T7" fmla="*/ 5 h 1536"/>
                <a:gd name="T8" fmla="*/ 2 w 208"/>
                <a:gd name="T9" fmla="*/ 7 h 1536"/>
                <a:gd name="T10" fmla="*/ 8 w 208"/>
                <a:gd name="T11" fmla="*/ 7 h 1536"/>
                <a:gd name="T12" fmla="*/ 2 w 208"/>
                <a:gd name="T13" fmla="*/ 9 h 1536"/>
                <a:gd name="T14" fmla="*/ 8 w 208"/>
                <a:gd name="T15" fmla="*/ 10 h 1536"/>
                <a:gd name="T16" fmla="*/ 2 w 208"/>
                <a:gd name="T17" fmla="*/ 11 h 1536"/>
                <a:gd name="T18" fmla="*/ 5 w 208"/>
                <a:gd name="T19" fmla="*/ 12 h 1536"/>
                <a:gd name="T20" fmla="*/ 2 w 208"/>
                <a:gd name="T21" fmla="*/ 1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solidFill>
              <a:schemeClr val="bg1">
                <a:alpha val="67058"/>
              </a:schemeClr>
            </a:solidFill>
            <a:ln w="25400">
              <a:solidFill>
                <a:schemeClr val="accent2"/>
              </a:solidFill>
              <a:round/>
              <a:headEnd type="none" w="med" len="med"/>
              <a:tailEnd type="triangle" w="med" len="lg"/>
            </a:ln>
          </p:spPr>
          <p:txBody>
            <a:bodyPr/>
            <a:lstStyle/>
            <a:p>
              <a:endParaRPr lang="en-US"/>
            </a:p>
          </p:txBody>
        </p:sp>
        <p:sp>
          <p:nvSpPr>
            <p:cNvPr id="37968" name="Freeform 148"/>
            <p:cNvSpPr>
              <a:spLocks/>
            </p:cNvSpPr>
            <p:nvPr/>
          </p:nvSpPr>
          <p:spPr bwMode="auto">
            <a:xfrm>
              <a:off x="1376" y="2858"/>
              <a:ext cx="165" cy="1070"/>
            </a:xfrm>
            <a:custGeom>
              <a:avLst/>
              <a:gdLst>
                <a:gd name="T0" fmla="*/ 2 w 208"/>
                <a:gd name="T1" fmla="*/ 0 h 1536"/>
                <a:gd name="T2" fmla="*/ 10 w 208"/>
                <a:gd name="T3" fmla="*/ 1 h 1536"/>
                <a:gd name="T4" fmla="*/ 2 w 208"/>
                <a:gd name="T5" fmla="*/ 3 h 1536"/>
                <a:gd name="T6" fmla="*/ 8 w 208"/>
                <a:gd name="T7" fmla="*/ 5 h 1536"/>
                <a:gd name="T8" fmla="*/ 2 w 208"/>
                <a:gd name="T9" fmla="*/ 7 h 1536"/>
                <a:gd name="T10" fmla="*/ 8 w 208"/>
                <a:gd name="T11" fmla="*/ 7 h 1536"/>
                <a:gd name="T12" fmla="*/ 2 w 208"/>
                <a:gd name="T13" fmla="*/ 9 h 1536"/>
                <a:gd name="T14" fmla="*/ 8 w 208"/>
                <a:gd name="T15" fmla="*/ 10 h 1536"/>
                <a:gd name="T16" fmla="*/ 2 w 208"/>
                <a:gd name="T17" fmla="*/ 11 h 1536"/>
                <a:gd name="T18" fmla="*/ 5 w 208"/>
                <a:gd name="T19" fmla="*/ 12 h 1536"/>
                <a:gd name="T20" fmla="*/ 2 w 208"/>
                <a:gd name="T21" fmla="*/ 1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solidFill>
              <a:schemeClr val="bg1">
                <a:alpha val="67058"/>
              </a:schemeClr>
            </a:solidFill>
            <a:ln w="25400">
              <a:solidFill>
                <a:schemeClr val="accent2"/>
              </a:solidFill>
              <a:round/>
              <a:headEnd type="none" w="med" len="med"/>
              <a:tailEnd type="triangle" w="med" len="lg"/>
            </a:ln>
          </p:spPr>
          <p:txBody>
            <a:bodyPr/>
            <a:lstStyle/>
            <a:p>
              <a:endParaRPr lang="en-US"/>
            </a:p>
          </p:txBody>
        </p:sp>
        <p:sp>
          <p:nvSpPr>
            <p:cNvPr id="37969" name="Freeform 149"/>
            <p:cNvSpPr>
              <a:spLocks/>
            </p:cNvSpPr>
            <p:nvPr/>
          </p:nvSpPr>
          <p:spPr bwMode="auto">
            <a:xfrm>
              <a:off x="1450" y="2858"/>
              <a:ext cx="165" cy="1070"/>
            </a:xfrm>
            <a:custGeom>
              <a:avLst/>
              <a:gdLst>
                <a:gd name="T0" fmla="*/ 2 w 208"/>
                <a:gd name="T1" fmla="*/ 0 h 1536"/>
                <a:gd name="T2" fmla="*/ 10 w 208"/>
                <a:gd name="T3" fmla="*/ 1 h 1536"/>
                <a:gd name="T4" fmla="*/ 2 w 208"/>
                <a:gd name="T5" fmla="*/ 3 h 1536"/>
                <a:gd name="T6" fmla="*/ 8 w 208"/>
                <a:gd name="T7" fmla="*/ 5 h 1536"/>
                <a:gd name="T8" fmla="*/ 2 w 208"/>
                <a:gd name="T9" fmla="*/ 7 h 1536"/>
                <a:gd name="T10" fmla="*/ 8 w 208"/>
                <a:gd name="T11" fmla="*/ 7 h 1536"/>
                <a:gd name="T12" fmla="*/ 2 w 208"/>
                <a:gd name="T13" fmla="*/ 9 h 1536"/>
                <a:gd name="T14" fmla="*/ 8 w 208"/>
                <a:gd name="T15" fmla="*/ 10 h 1536"/>
                <a:gd name="T16" fmla="*/ 2 w 208"/>
                <a:gd name="T17" fmla="*/ 11 h 1536"/>
                <a:gd name="T18" fmla="*/ 5 w 208"/>
                <a:gd name="T19" fmla="*/ 12 h 1536"/>
                <a:gd name="T20" fmla="*/ 2 w 208"/>
                <a:gd name="T21" fmla="*/ 1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solidFill>
              <a:schemeClr val="bg1">
                <a:alpha val="67058"/>
              </a:schemeClr>
            </a:solidFill>
            <a:ln w="25400">
              <a:solidFill>
                <a:schemeClr val="accent2"/>
              </a:solidFill>
              <a:round/>
              <a:headEnd type="none" w="med" len="med"/>
              <a:tailEnd type="triangle" w="med" len="lg"/>
            </a:ln>
          </p:spPr>
          <p:txBody>
            <a:bodyPr/>
            <a:lstStyle/>
            <a:p>
              <a:endParaRPr lang="en-US"/>
            </a:p>
          </p:txBody>
        </p:sp>
      </p:grpSp>
      <p:sp>
        <p:nvSpPr>
          <p:cNvPr id="37907" name="Text Box 150"/>
          <p:cNvSpPr txBox="1">
            <a:spLocks noChangeArrowheads="1"/>
          </p:cNvSpPr>
          <p:nvPr/>
        </p:nvSpPr>
        <p:spPr bwMode="auto">
          <a:xfrm>
            <a:off x="7897813" y="1524000"/>
            <a:ext cx="4889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Palatino" pitchFamily="18" charset="0"/>
              </a:defRPr>
            </a:lvl1pPr>
            <a:lvl2pPr marL="742950" indent="-285750" eaLnBrk="0" hangingPunct="0">
              <a:defRPr sz="2400">
                <a:solidFill>
                  <a:schemeClr val="tx1"/>
                </a:solidFill>
                <a:latin typeface="Palatino" pitchFamily="18" charset="0"/>
              </a:defRPr>
            </a:lvl2pPr>
            <a:lvl3pPr marL="1143000" indent="-228600" eaLnBrk="0" hangingPunct="0">
              <a:defRPr sz="2400">
                <a:solidFill>
                  <a:schemeClr val="tx1"/>
                </a:solidFill>
                <a:latin typeface="Palatino" pitchFamily="18" charset="0"/>
              </a:defRPr>
            </a:lvl3pPr>
            <a:lvl4pPr marL="1600200" indent="-228600" eaLnBrk="0" hangingPunct="0">
              <a:defRPr sz="2400">
                <a:solidFill>
                  <a:schemeClr val="tx1"/>
                </a:solidFill>
                <a:latin typeface="Palatino" pitchFamily="18" charset="0"/>
              </a:defRPr>
            </a:lvl4pPr>
            <a:lvl5pPr marL="2057400" indent="-228600" eaLnBrk="0" hangingPunct="0">
              <a:defRPr sz="2400">
                <a:solidFill>
                  <a:schemeClr val="tx1"/>
                </a:solidFill>
                <a:latin typeface="Palatino" pitchFamily="18" charset="0"/>
              </a:defRPr>
            </a:lvl5pPr>
            <a:lvl6pPr marL="2514600" indent="-228600" eaLnBrk="0" fontAlgn="base" hangingPunct="0">
              <a:spcBef>
                <a:spcPct val="0"/>
              </a:spcBef>
              <a:spcAft>
                <a:spcPct val="0"/>
              </a:spcAft>
              <a:defRPr sz="2400">
                <a:solidFill>
                  <a:schemeClr val="tx1"/>
                </a:solidFill>
                <a:latin typeface="Palatino" pitchFamily="18" charset="0"/>
              </a:defRPr>
            </a:lvl6pPr>
            <a:lvl7pPr marL="2971800" indent="-228600" eaLnBrk="0" fontAlgn="base" hangingPunct="0">
              <a:spcBef>
                <a:spcPct val="0"/>
              </a:spcBef>
              <a:spcAft>
                <a:spcPct val="0"/>
              </a:spcAft>
              <a:defRPr sz="2400">
                <a:solidFill>
                  <a:schemeClr val="tx1"/>
                </a:solidFill>
                <a:latin typeface="Palatino" pitchFamily="18" charset="0"/>
              </a:defRPr>
            </a:lvl7pPr>
            <a:lvl8pPr marL="3429000" indent="-228600" eaLnBrk="0" fontAlgn="base" hangingPunct="0">
              <a:spcBef>
                <a:spcPct val="0"/>
              </a:spcBef>
              <a:spcAft>
                <a:spcPct val="0"/>
              </a:spcAft>
              <a:defRPr sz="2400">
                <a:solidFill>
                  <a:schemeClr val="tx1"/>
                </a:solidFill>
                <a:latin typeface="Palatino" pitchFamily="18" charset="0"/>
              </a:defRPr>
            </a:lvl8pPr>
            <a:lvl9pPr marL="3886200" indent="-228600" eaLnBrk="0" fontAlgn="base" hangingPunct="0">
              <a:spcBef>
                <a:spcPct val="0"/>
              </a:spcBef>
              <a:spcAft>
                <a:spcPct val="0"/>
              </a:spcAft>
              <a:defRPr sz="2400">
                <a:solidFill>
                  <a:schemeClr val="tx1"/>
                </a:solidFill>
                <a:latin typeface="Palatino" pitchFamily="18" charset="0"/>
              </a:defRPr>
            </a:lvl9pPr>
          </a:lstStyle>
          <a:p>
            <a:pPr eaLnBrk="1" hangingPunct="1"/>
            <a:r>
              <a:rPr lang="en-US" altLang="zh-TW">
                <a:ea typeface="PMingLiU" pitchFamily="18" charset="-120"/>
                <a:cs typeface="Arial" pitchFamily="34" charset="0"/>
              </a:rPr>
              <a:t>…</a:t>
            </a:r>
          </a:p>
        </p:txBody>
      </p:sp>
      <p:sp>
        <p:nvSpPr>
          <p:cNvPr id="37908" name="Text Box 151"/>
          <p:cNvSpPr txBox="1">
            <a:spLocks noChangeArrowheads="1"/>
          </p:cNvSpPr>
          <p:nvPr/>
        </p:nvSpPr>
        <p:spPr bwMode="auto">
          <a:xfrm>
            <a:off x="8002588" y="1524000"/>
            <a:ext cx="1165225" cy="27463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Palatino" pitchFamily="18" charset="0"/>
              </a:defRPr>
            </a:lvl1pPr>
            <a:lvl2pPr marL="742950" indent="-285750" eaLnBrk="0" hangingPunct="0">
              <a:defRPr sz="2400">
                <a:solidFill>
                  <a:schemeClr val="tx1"/>
                </a:solidFill>
                <a:latin typeface="Palatino" pitchFamily="18" charset="0"/>
              </a:defRPr>
            </a:lvl2pPr>
            <a:lvl3pPr marL="1143000" indent="-228600" eaLnBrk="0" hangingPunct="0">
              <a:defRPr sz="2400">
                <a:solidFill>
                  <a:schemeClr val="tx1"/>
                </a:solidFill>
                <a:latin typeface="Palatino" pitchFamily="18" charset="0"/>
              </a:defRPr>
            </a:lvl3pPr>
            <a:lvl4pPr marL="1600200" indent="-228600" eaLnBrk="0" hangingPunct="0">
              <a:defRPr sz="2400">
                <a:solidFill>
                  <a:schemeClr val="tx1"/>
                </a:solidFill>
                <a:latin typeface="Palatino" pitchFamily="18" charset="0"/>
              </a:defRPr>
            </a:lvl4pPr>
            <a:lvl5pPr marL="2057400" indent="-228600" eaLnBrk="0" hangingPunct="0">
              <a:defRPr sz="2400">
                <a:solidFill>
                  <a:schemeClr val="tx1"/>
                </a:solidFill>
                <a:latin typeface="Palatino" pitchFamily="18" charset="0"/>
              </a:defRPr>
            </a:lvl5pPr>
            <a:lvl6pPr marL="2514600" indent="-228600" eaLnBrk="0" fontAlgn="base" hangingPunct="0">
              <a:spcBef>
                <a:spcPct val="0"/>
              </a:spcBef>
              <a:spcAft>
                <a:spcPct val="0"/>
              </a:spcAft>
              <a:defRPr sz="2400">
                <a:solidFill>
                  <a:schemeClr val="tx1"/>
                </a:solidFill>
                <a:latin typeface="Palatino" pitchFamily="18" charset="0"/>
              </a:defRPr>
            </a:lvl6pPr>
            <a:lvl7pPr marL="2971800" indent="-228600" eaLnBrk="0" fontAlgn="base" hangingPunct="0">
              <a:spcBef>
                <a:spcPct val="0"/>
              </a:spcBef>
              <a:spcAft>
                <a:spcPct val="0"/>
              </a:spcAft>
              <a:defRPr sz="2400">
                <a:solidFill>
                  <a:schemeClr val="tx1"/>
                </a:solidFill>
                <a:latin typeface="Palatino" pitchFamily="18" charset="0"/>
              </a:defRPr>
            </a:lvl7pPr>
            <a:lvl8pPr marL="3429000" indent="-228600" eaLnBrk="0" fontAlgn="base" hangingPunct="0">
              <a:spcBef>
                <a:spcPct val="0"/>
              </a:spcBef>
              <a:spcAft>
                <a:spcPct val="0"/>
              </a:spcAft>
              <a:defRPr sz="2400">
                <a:solidFill>
                  <a:schemeClr val="tx1"/>
                </a:solidFill>
                <a:latin typeface="Palatino" pitchFamily="18" charset="0"/>
              </a:defRPr>
            </a:lvl8pPr>
            <a:lvl9pPr marL="3886200" indent="-228600" eaLnBrk="0" fontAlgn="base" hangingPunct="0">
              <a:spcBef>
                <a:spcPct val="0"/>
              </a:spcBef>
              <a:spcAft>
                <a:spcPct val="0"/>
              </a:spcAft>
              <a:defRPr sz="2400">
                <a:solidFill>
                  <a:schemeClr val="tx1"/>
                </a:solidFill>
                <a:latin typeface="Palatino" pitchFamily="18" charset="0"/>
              </a:defRPr>
            </a:lvl9pPr>
          </a:lstStyle>
          <a:p>
            <a:pPr eaLnBrk="1" hangingPunct="1"/>
            <a:r>
              <a:rPr lang="en-US" altLang="zh-TW" sz="1200">
                <a:latin typeface="Arial" pitchFamily="34" charset="0"/>
                <a:ea typeface="PMingLiU" pitchFamily="18" charset="-120"/>
                <a:cs typeface="Arial" pitchFamily="34" charset="0"/>
              </a:rPr>
              <a:t>Block 1 Warps</a:t>
            </a:r>
          </a:p>
        </p:txBody>
      </p:sp>
      <p:grpSp>
        <p:nvGrpSpPr>
          <p:cNvPr id="37909" name="Group 128"/>
          <p:cNvGrpSpPr>
            <a:grpSpLocks/>
          </p:cNvGrpSpPr>
          <p:nvPr/>
        </p:nvGrpSpPr>
        <p:grpSpPr bwMode="auto">
          <a:xfrm>
            <a:off x="5562600" y="3276600"/>
            <a:ext cx="2667000" cy="3048000"/>
            <a:chOff x="2057400" y="1371600"/>
            <a:chExt cx="2667000" cy="3048000"/>
          </a:xfrm>
        </p:grpSpPr>
        <p:sp>
          <p:nvSpPr>
            <p:cNvPr id="130" name="Rectangle 129"/>
            <p:cNvSpPr/>
            <p:nvPr/>
          </p:nvSpPr>
          <p:spPr>
            <a:xfrm>
              <a:off x="2057400" y="1371600"/>
              <a:ext cx="2667000" cy="3048000"/>
            </a:xfrm>
            <a:prstGeom prst="rect">
              <a:avLst/>
            </a:prstGeom>
            <a:solidFill>
              <a:schemeClr val="bg1">
                <a:lumMod val="75000"/>
                <a:lumOff val="2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1" name="Rectangle 130"/>
            <p:cNvSpPr/>
            <p:nvPr/>
          </p:nvSpPr>
          <p:spPr>
            <a:xfrm>
              <a:off x="2133600" y="1447800"/>
              <a:ext cx="2514600" cy="1295400"/>
            </a:xfrm>
            <a:prstGeom prst="rect">
              <a:avLst/>
            </a:prstGeom>
            <a:solidFill>
              <a:schemeClr val="bg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2" name="Rounded Rectangle 131"/>
            <p:cNvSpPr/>
            <p:nvPr/>
          </p:nvSpPr>
          <p:spPr bwMode="auto">
            <a:xfrm>
              <a:off x="2209800" y="1524000"/>
              <a:ext cx="228600" cy="228600"/>
            </a:xfrm>
            <a:prstGeom prst="roundRect">
              <a:avLst/>
            </a:prstGeom>
            <a:solidFill>
              <a:srgbClr val="00B05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lstStyle/>
            <a:p>
              <a:pPr algn="ctr">
                <a:defRPr/>
              </a:pPr>
              <a:endParaRPr lang="en-US" dirty="0">
                <a:latin typeface="Arial Narrow" pitchFamily="34" charset="0"/>
              </a:endParaRPr>
            </a:p>
          </p:txBody>
        </p:sp>
        <p:sp>
          <p:nvSpPr>
            <p:cNvPr id="133" name="Rounded Rectangle 132"/>
            <p:cNvSpPr/>
            <p:nvPr/>
          </p:nvSpPr>
          <p:spPr bwMode="auto">
            <a:xfrm>
              <a:off x="2133600" y="2819400"/>
              <a:ext cx="2514600" cy="838200"/>
            </a:xfrm>
            <a:prstGeom prst="round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dirty="0">
                  <a:latin typeface="Arial Narrow" pitchFamily="34" charset="0"/>
                </a:rPr>
                <a:t>Register File</a:t>
              </a:r>
            </a:p>
            <a:p>
              <a:pPr algn="ctr">
                <a:defRPr/>
              </a:pPr>
              <a:r>
                <a:rPr lang="en-US" dirty="0">
                  <a:latin typeface="Arial Narrow" pitchFamily="34" charset="0"/>
                </a:rPr>
                <a:t>(128 KB)</a:t>
              </a:r>
            </a:p>
          </p:txBody>
        </p:sp>
        <p:sp>
          <p:nvSpPr>
            <p:cNvPr id="134" name="Rounded Rectangle 133"/>
            <p:cNvSpPr/>
            <p:nvPr/>
          </p:nvSpPr>
          <p:spPr bwMode="auto">
            <a:xfrm>
              <a:off x="2514600" y="1524000"/>
              <a:ext cx="228600" cy="228600"/>
            </a:xfrm>
            <a:prstGeom prst="roundRect">
              <a:avLst/>
            </a:prstGeom>
            <a:solidFill>
              <a:srgbClr val="00B05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lstStyle/>
            <a:p>
              <a:pPr algn="ctr">
                <a:defRPr/>
              </a:pPr>
              <a:endParaRPr lang="en-US" dirty="0">
                <a:latin typeface="Arial Narrow" pitchFamily="34" charset="0"/>
              </a:endParaRPr>
            </a:p>
          </p:txBody>
        </p:sp>
        <p:sp>
          <p:nvSpPr>
            <p:cNvPr id="135" name="Rounded Rectangle 134"/>
            <p:cNvSpPr/>
            <p:nvPr/>
          </p:nvSpPr>
          <p:spPr bwMode="auto">
            <a:xfrm>
              <a:off x="2819400" y="1524000"/>
              <a:ext cx="228600" cy="228600"/>
            </a:xfrm>
            <a:prstGeom prst="roundRect">
              <a:avLst/>
            </a:prstGeom>
            <a:solidFill>
              <a:srgbClr val="00B05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lstStyle/>
            <a:p>
              <a:pPr algn="ctr">
                <a:defRPr/>
              </a:pPr>
              <a:endParaRPr lang="en-US" dirty="0">
                <a:latin typeface="Arial Narrow" pitchFamily="34" charset="0"/>
              </a:endParaRPr>
            </a:p>
          </p:txBody>
        </p:sp>
        <p:sp>
          <p:nvSpPr>
            <p:cNvPr id="136" name="Rounded Rectangle 135"/>
            <p:cNvSpPr/>
            <p:nvPr/>
          </p:nvSpPr>
          <p:spPr bwMode="auto">
            <a:xfrm>
              <a:off x="3124200" y="1524000"/>
              <a:ext cx="228600" cy="228600"/>
            </a:xfrm>
            <a:prstGeom prst="roundRect">
              <a:avLst/>
            </a:prstGeom>
            <a:solidFill>
              <a:srgbClr val="00B05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lstStyle/>
            <a:p>
              <a:pPr algn="ctr">
                <a:defRPr/>
              </a:pPr>
              <a:endParaRPr lang="en-US" dirty="0">
                <a:latin typeface="Arial Narrow" pitchFamily="34" charset="0"/>
              </a:endParaRPr>
            </a:p>
          </p:txBody>
        </p:sp>
        <p:sp>
          <p:nvSpPr>
            <p:cNvPr id="137" name="Rounded Rectangle 136"/>
            <p:cNvSpPr/>
            <p:nvPr/>
          </p:nvSpPr>
          <p:spPr bwMode="auto">
            <a:xfrm>
              <a:off x="3429000" y="1524000"/>
              <a:ext cx="228600" cy="228600"/>
            </a:xfrm>
            <a:prstGeom prst="roundRect">
              <a:avLst/>
            </a:prstGeom>
            <a:solidFill>
              <a:srgbClr val="00B05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lstStyle/>
            <a:p>
              <a:pPr algn="ctr">
                <a:defRPr/>
              </a:pPr>
              <a:endParaRPr lang="en-US" dirty="0">
                <a:latin typeface="Arial Narrow" pitchFamily="34" charset="0"/>
              </a:endParaRPr>
            </a:p>
          </p:txBody>
        </p:sp>
        <p:sp>
          <p:nvSpPr>
            <p:cNvPr id="138" name="Rounded Rectangle 137"/>
            <p:cNvSpPr/>
            <p:nvPr/>
          </p:nvSpPr>
          <p:spPr bwMode="auto">
            <a:xfrm>
              <a:off x="3733800" y="1524000"/>
              <a:ext cx="228600" cy="228600"/>
            </a:xfrm>
            <a:prstGeom prst="roundRect">
              <a:avLst/>
            </a:prstGeom>
            <a:solidFill>
              <a:srgbClr val="00B05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lstStyle/>
            <a:p>
              <a:pPr algn="ctr">
                <a:defRPr/>
              </a:pPr>
              <a:endParaRPr lang="en-US" dirty="0">
                <a:latin typeface="Arial Narrow" pitchFamily="34" charset="0"/>
              </a:endParaRPr>
            </a:p>
          </p:txBody>
        </p:sp>
        <p:sp>
          <p:nvSpPr>
            <p:cNvPr id="139" name="Rounded Rectangle 138"/>
            <p:cNvSpPr/>
            <p:nvPr/>
          </p:nvSpPr>
          <p:spPr bwMode="auto">
            <a:xfrm>
              <a:off x="4038600" y="1524000"/>
              <a:ext cx="228600" cy="228600"/>
            </a:xfrm>
            <a:prstGeom prst="roundRect">
              <a:avLst/>
            </a:prstGeom>
            <a:solidFill>
              <a:srgbClr val="00B05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lstStyle/>
            <a:p>
              <a:pPr algn="ctr">
                <a:defRPr/>
              </a:pPr>
              <a:endParaRPr lang="en-US" dirty="0">
                <a:latin typeface="Arial Narrow" pitchFamily="34" charset="0"/>
              </a:endParaRPr>
            </a:p>
          </p:txBody>
        </p:sp>
        <p:sp>
          <p:nvSpPr>
            <p:cNvPr id="140" name="Rounded Rectangle 139"/>
            <p:cNvSpPr/>
            <p:nvPr/>
          </p:nvSpPr>
          <p:spPr bwMode="auto">
            <a:xfrm>
              <a:off x="4343400" y="1524000"/>
              <a:ext cx="228600" cy="228600"/>
            </a:xfrm>
            <a:prstGeom prst="roundRect">
              <a:avLst/>
            </a:prstGeom>
            <a:solidFill>
              <a:srgbClr val="00B05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lstStyle/>
            <a:p>
              <a:pPr algn="ctr">
                <a:defRPr/>
              </a:pPr>
              <a:endParaRPr lang="en-US" dirty="0">
                <a:latin typeface="Arial Narrow" pitchFamily="34" charset="0"/>
              </a:endParaRPr>
            </a:p>
          </p:txBody>
        </p:sp>
        <p:sp>
          <p:nvSpPr>
            <p:cNvPr id="141" name="Rounded Rectangle 140"/>
            <p:cNvSpPr/>
            <p:nvPr/>
          </p:nvSpPr>
          <p:spPr bwMode="auto">
            <a:xfrm>
              <a:off x="2209800" y="1828800"/>
              <a:ext cx="228600" cy="228600"/>
            </a:xfrm>
            <a:prstGeom prst="roundRect">
              <a:avLst/>
            </a:prstGeom>
            <a:solidFill>
              <a:srgbClr val="00B05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lstStyle/>
            <a:p>
              <a:pPr algn="ctr">
                <a:defRPr/>
              </a:pPr>
              <a:endParaRPr lang="en-US" dirty="0">
                <a:latin typeface="Arial Narrow" pitchFamily="34" charset="0"/>
              </a:endParaRPr>
            </a:p>
          </p:txBody>
        </p:sp>
        <p:sp>
          <p:nvSpPr>
            <p:cNvPr id="142" name="Rounded Rectangle 141"/>
            <p:cNvSpPr/>
            <p:nvPr/>
          </p:nvSpPr>
          <p:spPr bwMode="auto">
            <a:xfrm>
              <a:off x="2514600" y="1828800"/>
              <a:ext cx="228600" cy="228600"/>
            </a:xfrm>
            <a:prstGeom prst="roundRect">
              <a:avLst/>
            </a:prstGeom>
            <a:solidFill>
              <a:srgbClr val="00B05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lstStyle/>
            <a:p>
              <a:pPr algn="ctr">
                <a:defRPr/>
              </a:pPr>
              <a:endParaRPr lang="en-US" dirty="0">
                <a:latin typeface="Arial Narrow" pitchFamily="34" charset="0"/>
              </a:endParaRPr>
            </a:p>
          </p:txBody>
        </p:sp>
        <p:sp>
          <p:nvSpPr>
            <p:cNvPr id="143" name="Rounded Rectangle 142"/>
            <p:cNvSpPr/>
            <p:nvPr/>
          </p:nvSpPr>
          <p:spPr bwMode="auto">
            <a:xfrm>
              <a:off x="2819400" y="1828800"/>
              <a:ext cx="228600" cy="228600"/>
            </a:xfrm>
            <a:prstGeom prst="roundRect">
              <a:avLst/>
            </a:prstGeom>
            <a:solidFill>
              <a:srgbClr val="00B05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lstStyle/>
            <a:p>
              <a:pPr algn="ctr">
                <a:defRPr/>
              </a:pPr>
              <a:endParaRPr lang="en-US" dirty="0">
                <a:latin typeface="Arial Narrow" pitchFamily="34" charset="0"/>
              </a:endParaRPr>
            </a:p>
          </p:txBody>
        </p:sp>
        <p:sp>
          <p:nvSpPr>
            <p:cNvPr id="144" name="Rounded Rectangle 143"/>
            <p:cNvSpPr/>
            <p:nvPr/>
          </p:nvSpPr>
          <p:spPr bwMode="auto">
            <a:xfrm>
              <a:off x="3124200" y="1828800"/>
              <a:ext cx="228600" cy="228600"/>
            </a:xfrm>
            <a:prstGeom prst="roundRect">
              <a:avLst/>
            </a:prstGeom>
            <a:solidFill>
              <a:srgbClr val="00B05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lstStyle/>
            <a:p>
              <a:pPr algn="ctr">
                <a:defRPr/>
              </a:pPr>
              <a:endParaRPr lang="en-US" dirty="0">
                <a:latin typeface="Arial Narrow" pitchFamily="34" charset="0"/>
              </a:endParaRPr>
            </a:p>
          </p:txBody>
        </p:sp>
        <p:sp>
          <p:nvSpPr>
            <p:cNvPr id="145" name="Rounded Rectangle 144"/>
            <p:cNvSpPr/>
            <p:nvPr/>
          </p:nvSpPr>
          <p:spPr bwMode="auto">
            <a:xfrm>
              <a:off x="3429000" y="1828800"/>
              <a:ext cx="228600" cy="228600"/>
            </a:xfrm>
            <a:prstGeom prst="roundRect">
              <a:avLst/>
            </a:prstGeom>
            <a:solidFill>
              <a:srgbClr val="00B05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lstStyle/>
            <a:p>
              <a:pPr algn="ctr">
                <a:defRPr/>
              </a:pPr>
              <a:endParaRPr lang="en-US" dirty="0">
                <a:latin typeface="Arial Narrow" pitchFamily="34" charset="0"/>
              </a:endParaRPr>
            </a:p>
          </p:txBody>
        </p:sp>
        <p:sp>
          <p:nvSpPr>
            <p:cNvPr id="146" name="Rounded Rectangle 145"/>
            <p:cNvSpPr/>
            <p:nvPr/>
          </p:nvSpPr>
          <p:spPr bwMode="auto">
            <a:xfrm>
              <a:off x="3733800" y="1828800"/>
              <a:ext cx="228600" cy="228600"/>
            </a:xfrm>
            <a:prstGeom prst="roundRect">
              <a:avLst/>
            </a:prstGeom>
            <a:solidFill>
              <a:srgbClr val="00B05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lstStyle/>
            <a:p>
              <a:pPr algn="ctr">
                <a:defRPr/>
              </a:pPr>
              <a:endParaRPr lang="en-US" dirty="0">
                <a:latin typeface="Arial Narrow" pitchFamily="34" charset="0"/>
              </a:endParaRPr>
            </a:p>
          </p:txBody>
        </p:sp>
        <p:sp>
          <p:nvSpPr>
            <p:cNvPr id="147" name="Rounded Rectangle 146"/>
            <p:cNvSpPr/>
            <p:nvPr/>
          </p:nvSpPr>
          <p:spPr bwMode="auto">
            <a:xfrm>
              <a:off x="4038600" y="1828800"/>
              <a:ext cx="228600" cy="228600"/>
            </a:xfrm>
            <a:prstGeom prst="roundRect">
              <a:avLst/>
            </a:prstGeom>
            <a:solidFill>
              <a:srgbClr val="00B05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lstStyle/>
            <a:p>
              <a:pPr algn="ctr">
                <a:defRPr/>
              </a:pPr>
              <a:endParaRPr lang="en-US" dirty="0">
                <a:latin typeface="Arial Narrow" pitchFamily="34" charset="0"/>
              </a:endParaRPr>
            </a:p>
          </p:txBody>
        </p:sp>
        <p:sp>
          <p:nvSpPr>
            <p:cNvPr id="148" name="Rounded Rectangle 147"/>
            <p:cNvSpPr/>
            <p:nvPr/>
          </p:nvSpPr>
          <p:spPr bwMode="auto">
            <a:xfrm>
              <a:off x="4343400" y="1828800"/>
              <a:ext cx="228600" cy="228600"/>
            </a:xfrm>
            <a:prstGeom prst="roundRect">
              <a:avLst/>
            </a:prstGeom>
            <a:solidFill>
              <a:srgbClr val="00B05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lstStyle/>
            <a:p>
              <a:pPr algn="ctr">
                <a:defRPr/>
              </a:pPr>
              <a:endParaRPr lang="en-US" dirty="0">
                <a:latin typeface="Arial Narrow" pitchFamily="34" charset="0"/>
              </a:endParaRPr>
            </a:p>
          </p:txBody>
        </p:sp>
        <p:sp>
          <p:nvSpPr>
            <p:cNvPr id="149" name="Rounded Rectangle 148"/>
            <p:cNvSpPr/>
            <p:nvPr/>
          </p:nvSpPr>
          <p:spPr bwMode="auto">
            <a:xfrm>
              <a:off x="2209800" y="2133600"/>
              <a:ext cx="228600" cy="228600"/>
            </a:xfrm>
            <a:prstGeom prst="roundRect">
              <a:avLst/>
            </a:prstGeom>
            <a:solidFill>
              <a:srgbClr val="00B05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lstStyle/>
            <a:p>
              <a:pPr algn="ctr">
                <a:defRPr/>
              </a:pPr>
              <a:endParaRPr lang="en-US" dirty="0">
                <a:latin typeface="Arial Narrow" pitchFamily="34" charset="0"/>
              </a:endParaRPr>
            </a:p>
          </p:txBody>
        </p:sp>
        <p:sp>
          <p:nvSpPr>
            <p:cNvPr id="150" name="Rounded Rectangle 149"/>
            <p:cNvSpPr/>
            <p:nvPr/>
          </p:nvSpPr>
          <p:spPr bwMode="auto">
            <a:xfrm>
              <a:off x="2514600" y="2133600"/>
              <a:ext cx="228600" cy="228600"/>
            </a:xfrm>
            <a:prstGeom prst="roundRect">
              <a:avLst/>
            </a:prstGeom>
            <a:solidFill>
              <a:srgbClr val="00B05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lstStyle/>
            <a:p>
              <a:pPr algn="ctr">
                <a:defRPr/>
              </a:pPr>
              <a:endParaRPr lang="en-US" dirty="0">
                <a:latin typeface="Arial Narrow" pitchFamily="34" charset="0"/>
              </a:endParaRPr>
            </a:p>
          </p:txBody>
        </p:sp>
        <p:sp>
          <p:nvSpPr>
            <p:cNvPr id="151" name="Rounded Rectangle 150"/>
            <p:cNvSpPr/>
            <p:nvPr/>
          </p:nvSpPr>
          <p:spPr bwMode="auto">
            <a:xfrm>
              <a:off x="2819400" y="2133600"/>
              <a:ext cx="228600" cy="228600"/>
            </a:xfrm>
            <a:prstGeom prst="roundRect">
              <a:avLst/>
            </a:prstGeom>
            <a:solidFill>
              <a:srgbClr val="00B05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lstStyle/>
            <a:p>
              <a:pPr algn="ctr">
                <a:defRPr/>
              </a:pPr>
              <a:endParaRPr lang="en-US" dirty="0">
                <a:latin typeface="Arial Narrow" pitchFamily="34" charset="0"/>
              </a:endParaRPr>
            </a:p>
          </p:txBody>
        </p:sp>
        <p:sp>
          <p:nvSpPr>
            <p:cNvPr id="152" name="Rounded Rectangle 151"/>
            <p:cNvSpPr/>
            <p:nvPr/>
          </p:nvSpPr>
          <p:spPr bwMode="auto">
            <a:xfrm>
              <a:off x="3124200" y="2133600"/>
              <a:ext cx="228600" cy="228600"/>
            </a:xfrm>
            <a:prstGeom prst="roundRect">
              <a:avLst/>
            </a:prstGeom>
            <a:solidFill>
              <a:srgbClr val="00B05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lstStyle/>
            <a:p>
              <a:pPr algn="ctr">
                <a:defRPr/>
              </a:pPr>
              <a:endParaRPr lang="en-US" dirty="0">
                <a:latin typeface="Arial Narrow" pitchFamily="34" charset="0"/>
              </a:endParaRPr>
            </a:p>
          </p:txBody>
        </p:sp>
        <p:sp>
          <p:nvSpPr>
            <p:cNvPr id="153" name="Rounded Rectangle 152"/>
            <p:cNvSpPr/>
            <p:nvPr/>
          </p:nvSpPr>
          <p:spPr bwMode="auto">
            <a:xfrm>
              <a:off x="3429000" y="2133600"/>
              <a:ext cx="228600" cy="228600"/>
            </a:xfrm>
            <a:prstGeom prst="roundRect">
              <a:avLst/>
            </a:prstGeom>
            <a:solidFill>
              <a:srgbClr val="00B05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lstStyle/>
            <a:p>
              <a:pPr algn="ctr">
                <a:defRPr/>
              </a:pPr>
              <a:endParaRPr lang="en-US" dirty="0">
                <a:latin typeface="Arial Narrow" pitchFamily="34" charset="0"/>
              </a:endParaRPr>
            </a:p>
          </p:txBody>
        </p:sp>
        <p:sp>
          <p:nvSpPr>
            <p:cNvPr id="154" name="Rounded Rectangle 153"/>
            <p:cNvSpPr/>
            <p:nvPr/>
          </p:nvSpPr>
          <p:spPr bwMode="auto">
            <a:xfrm>
              <a:off x="3733800" y="2133600"/>
              <a:ext cx="228600" cy="228600"/>
            </a:xfrm>
            <a:prstGeom prst="roundRect">
              <a:avLst/>
            </a:prstGeom>
            <a:solidFill>
              <a:srgbClr val="00B05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lstStyle/>
            <a:p>
              <a:pPr algn="ctr">
                <a:defRPr/>
              </a:pPr>
              <a:endParaRPr lang="en-US" dirty="0">
                <a:latin typeface="Arial Narrow" pitchFamily="34" charset="0"/>
              </a:endParaRPr>
            </a:p>
          </p:txBody>
        </p:sp>
        <p:sp>
          <p:nvSpPr>
            <p:cNvPr id="155" name="Rounded Rectangle 154"/>
            <p:cNvSpPr/>
            <p:nvPr/>
          </p:nvSpPr>
          <p:spPr bwMode="auto">
            <a:xfrm>
              <a:off x="4038600" y="2133600"/>
              <a:ext cx="228600" cy="228600"/>
            </a:xfrm>
            <a:prstGeom prst="roundRect">
              <a:avLst/>
            </a:prstGeom>
            <a:solidFill>
              <a:srgbClr val="00B05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lstStyle/>
            <a:p>
              <a:pPr algn="ctr">
                <a:defRPr/>
              </a:pPr>
              <a:endParaRPr lang="en-US" dirty="0">
                <a:latin typeface="Arial Narrow" pitchFamily="34" charset="0"/>
              </a:endParaRPr>
            </a:p>
          </p:txBody>
        </p:sp>
        <p:sp>
          <p:nvSpPr>
            <p:cNvPr id="156" name="Rounded Rectangle 155"/>
            <p:cNvSpPr/>
            <p:nvPr/>
          </p:nvSpPr>
          <p:spPr bwMode="auto">
            <a:xfrm>
              <a:off x="4343400" y="2133600"/>
              <a:ext cx="228600" cy="228600"/>
            </a:xfrm>
            <a:prstGeom prst="roundRect">
              <a:avLst/>
            </a:prstGeom>
            <a:solidFill>
              <a:srgbClr val="00B05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lstStyle/>
            <a:p>
              <a:pPr algn="ctr">
                <a:defRPr/>
              </a:pPr>
              <a:endParaRPr lang="en-US" dirty="0">
                <a:latin typeface="Arial Narrow" pitchFamily="34" charset="0"/>
              </a:endParaRPr>
            </a:p>
          </p:txBody>
        </p:sp>
        <p:sp>
          <p:nvSpPr>
            <p:cNvPr id="157" name="Rounded Rectangle 156"/>
            <p:cNvSpPr/>
            <p:nvPr/>
          </p:nvSpPr>
          <p:spPr bwMode="auto">
            <a:xfrm>
              <a:off x="2209800" y="2438400"/>
              <a:ext cx="228600" cy="228600"/>
            </a:xfrm>
            <a:prstGeom prst="roundRect">
              <a:avLst/>
            </a:prstGeom>
            <a:solidFill>
              <a:srgbClr val="00B05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lstStyle/>
            <a:p>
              <a:pPr algn="ctr">
                <a:defRPr/>
              </a:pPr>
              <a:endParaRPr lang="en-US" dirty="0">
                <a:latin typeface="Arial Narrow" pitchFamily="34" charset="0"/>
              </a:endParaRPr>
            </a:p>
          </p:txBody>
        </p:sp>
        <p:sp>
          <p:nvSpPr>
            <p:cNvPr id="158" name="Rounded Rectangle 157"/>
            <p:cNvSpPr/>
            <p:nvPr/>
          </p:nvSpPr>
          <p:spPr bwMode="auto">
            <a:xfrm>
              <a:off x="2514600" y="2438400"/>
              <a:ext cx="228600" cy="228600"/>
            </a:xfrm>
            <a:prstGeom prst="roundRect">
              <a:avLst/>
            </a:prstGeom>
            <a:solidFill>
              <a:srgbClr val="00B05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lstStyle/>
            <a:p>
              <a:pPr algn="ctr">
                <a:defRPr/>
              </a:pPr>
              <a:endParaRPr lang="en-US" dirty="0">
                <a:latin typeface="Arial Narrow" pitchFamily="34" charset="0"/>
              </a:endParaRPr>
            </a:p>
          </p:txBody>
        </p:sp>
        <p:sp>
          <p:nvSpPr>
            <p:cNvPr id="159" name="Rounded Rectangle 158"/>
            <p:cNvSpPr/>
            <p:nvPr/>
          </p:nvSpPr>
          <p:spPr bwMode="auto">
            <a:xfrm>
              <a:off x="2819400" y="2438400"/>
              <a:ext cx="228600" cy="228600"/>
            </a:xfrm>
            <a:prstGeom prst="roundRect">
              <a:avLst/>
            </a:prstGeom>
            <a:solidFill>
              <a:srgbClr val="00B05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lstStyle/>
            <a:p>
              <a:pPr algn="ctr">
                <a:defRPr/>
              </a:pPr>
              <a:endParaRPr lang="en-US" dirty="0">
                <a:latin typeface="Arial Narrow" pitchFamily="34" charset="0"/>
              </a:endParaRPr>
            </a:p>
          </p:txBody>
        </p:sp>
        <p:sp>
          <p:nvSpPr>
            <p:cNvPr id="160" name="Rounded Rectangle 159"/>
            <p:cNvSpPr/>
            <p:nvPr/>
          </p:nvSpPr>
          <p:spPr bwMode="auto">
            <a:xfrm>
              <a:off x="3124200" y="2438400"/>
              <a:ext cx="228600" cy="228600"/>
            </a:xfrm>
            <a:prstGeom prst="roundRect">
              <a:avLst/>
            </a:prstGeom>
            <a:solidFill>
              <a:srgbClr val="00B05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lstStyle/>
            <a:p>
              <a:pPr algn="ctr">
                <a:defRPr/>
              </a:pPr>
              <a:endParaRPr lang="en-US" dirty="0">
                <a:latin typeface="Arial Narrow" pitchFamily="34" charset="0"/>
              </a:endParaRPr>
            </a:p>
          </p:txBody>
        </p:sp>
        <p:sp>
          <p:nvSpPr>
            <p:cNvPr id="161" name="Rounded Rectangle 160"/>
            <p:cNvSpPr/>
            <p:nvPr/>
          </p:nvSpPr>
          <p:spPr bwMode="auto">
            <a:xfrm>
              <a:off x="3429000" y="2438400"/>
              <a:ext cx="228600" cy="228600"/>
            </a:xfrm>
            <a:prstGeom prst="roundRect">
              <a:avLst/>
            </a:prstGeom>
            <a:solidFill>
              <a:srgbClr val="00B05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lstStyle/>
            <a:p>
              <a:pPr algn="ctr">
                <a:defRPr/>
              </a:pPr>
              <a:endParaRPr lang="en-US" dirty="0">
                <a:latin typeface="Arial Narrow" pitchFamily="34" charset="0"/>
              </a:endParaRPr>
            </a:p>
          </p:txBody>
        </p:sp>
        <p:sp>
          <p:nvSpPr>
            <p:cNvPr id="162" name="Rounded Rectangle 161"/>
            <p:cNvSpPr/>
            <p:nvPr/>
          </p:nvSpPr>
          <p:spPr bwMode="auto">
            <a:xfrm>
              <a:off x="3733800" y="2438400"/>
              <a:ext cx="228600" cy="228600"/>
            </a:xfrm>
            <a:prstGeom prst="roundRect">
              <a:avLst/>
            </a:prstGeom>
            <a:solidFill>
              <a:srgbClr val="00B05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lstStyle/>
            <a:p>
              <a:pPr algn="ctr">
                <a:defRPr/>
              </a:pPr>
              <a:endParaRPr lang="en-US" dirty="0">
                <a:latin typeface="Arial Narrow" pitchFamily="34" charset="0"/>
              </a:endParaRPr>
            </a:p>
          </p:txBody>
        </p:sp>
        <p:sp>
          <p:nvSpPr>
            <p:cNvPr id="163" name="Rounded Rectangle 162"/>
            <p:cNvSpPr/>
            <p:nvPr/>
          </p:nvSpPr>
          <p:spPr bwMode="auto">
            <a:xfrm>
              <a:off x="4038600" y="2438400"/>
              <a:ext cx="228600" cy="228600"/>
            </a:xfrm>
            <a:prstGeom prst="roundRect">
              <a:avLst/>
            </a:prstGeom>
            <a:solidFill>
              <a:srgbClr val="00B05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lstStyle/>
            <a:p>
              <a:pPr algn="ctr">
                <a:defRPr/>
              </a:pPr>
              <a:endParaRPr lang="en-US" dirty="0">
                <a:latin typeface="Arial Narrow" pitchFamily="34" charset="0"/>
              </a:endParaRPr>
            </a:p>
          </p:txBody>
        </p:sp>
        <p:sp>
          <p:nvSpPr>
            <p:cNvPr id="164" name="Rounded Rectangle 163"/>
            <p:cNvSpPr/>
            <p:nvPr/>
          </p:nvSpPr>
          <p:spPr bwMode="auto">
            <a:xfrm>
              <a:off x="4343400" y="2438400"/>
              <a:ext cx="228600" cy="228600"/>
            </a:xfrm>
            <a:prstGeom prst="roundRect">
              <a:avLst/>
            </a:prstGeom>
            <a:solidFill>
              <a:srgbClr val="00B05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lstStyle/>
            <a:p>
              <a:pPr algn="ctr">
                <a:defRPr/>
              </a:pPr>
              <a:endParaRPr lang="en-US" dirty="0">
                <a:latin typeface="Arial Narrow" pitchFamily="34" charset="0"/>
              </a:endParaRPr>
            </a:p>
          </p:txBody>
        </p:sp>
        <p:sp>
          <p:nvSpPr>
            <p:cNvPr id="165" name="Rounded Rectangle 164"/>
            <p:cNvSpPr/>
            <p:nvPr/>
          </p:nvSpPr>
          <p:spPr bwMode="auto">
            <a:xfrm>
              <a:off x="2133600" y="3733800"/>
              <a:ext cx="838200" cy="609600"/>
            </a:xfrm>
            <a:prstGeom prst="round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sz="1600" dirty="0">
                  <a:latin typeface="Arial Narrow" pitchFamily="34" charset="0"/>
                </a:rPr>
                <a:t>L1</a:t>
              </a:r>
            </a:p>
            <a:p>
              <a:pPr algn="ctr">
                <a:defRPr/>
              </a:pPr>
              <a:r>
                <a:rPr lang="en-US" sz="1600" dirty="0">
                  <a:latin typeface="Arial Narrow" pitchFamily="34" charset="0"/>
                </a:rPr>
                <a:t>(16 KB)</a:t>
              </a:r>
            </a:p>
          </p:txBody>
        </p:sp>
        <p:sp>
          <p:nvSpPr>
            <p:cNvPr id="166" name="Rounded Rectangle 165"/>
            <p:cNvSpPr/>
            <p:nvPr/>
          </p:nvSpPr>
          <p:spPr bwMode="auto">
            <a:xfrm>
              <a:off x="2971800" y="3733800"/>
              <a:ext cx="1676400" cy="609600"/>
            </a:xfrm>
            <a:prstGeom prst="round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sz="1600" dirty="0">
                  <a:latin typeface="Arial Narrow" pitchFamily="34" charset="0"/>
                </a:rPr>
                <a:t>Shared Memory</a:t>
              </a:r>
            </a:p>
            <a:p>
              <a:pPr algn="ctr">
                <a:defRPr/>
              </a:pPr>
              <a:r>
                <a:rPr lang="en-US" sz="1600" dirty="0">
                  <a:latin typeface="Arial Narrow" pitchFamily="34" charset="0"/>
                </a:rPr>
                <a:t>(48 KB)</a:t>
              </a:r>
            </a:p>
          </p:txBody>
        </p:sp>
        <p:sp>
          <p:nvSpPr>
            <p:cNvPr id="168" name="Up-Down Arrow 167"/>
            <p:cNvSpPr/>
            <p:nvPr/>
          </p:nvSpPr>
          <p:spPr>
            <a:xfrm>
              <a:off x="4114800" y="3200400"/>
              <a:ext cx="304800" cy="609600"/>
            </a:xfrm>
            <a:prstGeom prst="upDownArrow">
              <a:avLst/>
            </a:prstGeom>
            <a:solidFill>
              <a:schemeClr val="accent2">
                <a:lumMod val="75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9" name="Up-Down Arrow 168"/>
            <p:cNvSpPr/>
            <p:nvPr/>
          </p:nvSpPr>
          <p:spPr>
            <a:xfrm>
              <a:off x="2362200" y="3200400"/>
              <a:ext cx="304800" cy="609600"/>
            </a:xfrm>
            <a:prstGeom prst="upDownArrow">
              <a:avLst/>
            </a:prstGeom>
            <a:solidFill>
              <a:schemeClr val="accent2">
                <a:lumMod val="75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7910"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Palatino" pitchFamily="18" charset="0"/>
              </a:defRPr>
            </a:lvl1pPr>
            <a:lvl2pPr marL="742950" indent="-285750" eaLnBrk="0" hangingPunct="0">
              <a:defRPr sz="2400">
                <a:solidFill>
                  <a:schemeClr val="tx1"/>
                </a:solidFill>
                <a:latin typeface="Palatino" pitchFamily="18" charset="0"/>
              </a:defRPr>
            </a:lvl2pPr>
            <a:lvl3pPr marL="1143000" indent="-228600" eaLnBrk="0" hangingPunct="0">
              <a:defRPr sz="2400">
                <a:solidFill>
                  <a:schemeClr val="tx1"/>
                </a:solidFill>
                <a:latin typeface="Palatino" pitchFamily="18" charset="0"/>
              </a:defRPr>
            </a:lvl3pPr>
            <a:lvl4pPr marL="1600200" indent="-228600" eaLnBrk="0" hangingPunct="0">
              <a:defRPr sz="2400">
                <a:solidFill>
                  <a:schemeClr val="tx1"/>
                </a:solidFill>
                <a:latin typeface="Palatino" pitchFamily="18" charset="0"/>
              </a:defRPr>
            </a:lvl4pPr>
            <a:lvl5pPr marL="2057400" indent="-228600" eaLnBrk="0" hangingPunct="0">
              <a:defRPr sz="2400">
                <a:solidFill>
                  <a:schemeClr val="tx1"/>
                </a:solidFill>
                <a:latin typeface="Palatino" pitchFamily="18" charset="0"/>
              </a:defRPr>
            </a:lvl5pPr>
            <a:lvl6pPr marL="2514600" indent="-228600" eaLnBrk="0" fontAlgn="base" hangingPunct="0">
              <a:spcBef>
                <a:spcPct val="0"/>
              </a:spcBef>
              <a:spcAft>
                <a:spcPct val="0"/>
              </a:spcAft>
              <a:defRPr sz="2400">
                <a:solidFill>
                  <a:schemeClr val="tx1"/>
                </a:solidFill>
                <a:latin typeface="Palatino" pitchFamily="18" charset="0"/>
              </a:defRPr>
            </a:lvl6pPr>
            <a:lvl7pPr marL="2971800" indent="-228600" eaLnBrk="0" fontAlgn="base" hangingPunct="0">
              <a:spcBef>
                <a:spcPct val="0"/>
              </a:spcBef>
              <a:spcAft>
                <a:spcPct val="0"/>
              </a:spcAft>
              <a:defRPr sz="2400">
                <a:solidFill>
                  <a:schemeClr val="tx1"/>
                </a:solidFill>
                <a:latin typeface="Palatino" pitchFamily="18" charset="0"/>
              </a:defRPr>
            </a:lvl7pPr>
            <a:lvl8pPr marL="3429000" indent="-228600" eaLnBrk="0" fontAlgn="base" hangingPunct="0">
              <a:spcBef>
                <a:spcPct val="0"/>
              </a:spcBef>
              <a:spcAft>
                <a:spcPct val="0"/>
              </a:spcAft>
              <a:defRPr sz="2400">
                <a:solidFill>
                  <a:schemeClr val="tx1"/>
                </a:solidFill>
                <a:latin typeface="Palatino" pitchFamily="18" charset="0"/>
              </a:defRPr>
            </a:lvl8pPr>
            <a:lvl9pPr marL="3886200" indent="-228600" eaLnBrk="0" fontAlgn="base" hangingPunct="0">
              <a:spcBef>
                <a:spcPct val="0"/>
              </a:spcBef>
              <a:spcAft>
                <a:spcPct val="0"/>
              </a:spcAft>
              <a:defRPr sz="2400">
                <a:solidFill>
                  <a:schemeClr val="tx1"/>
                </a:solidFill>
                <a:latin typeface="Palatino" pitchFamily="18" charset="0"/>
              </a:defRPr>
            </a:lvl9pPr>
          </a:lstStyle>
          <a:p>
            <a:pPr eaLnBrk="1" hangingPunct="1"/>
            <a:r>
              <a:rPr lang="de-DE" sz="1200" smtClean="0">
                <a:ea typeface="PMingLiU" pitchFamily="18" charset="-120"/>
              </a:rPr>
              <a:t>© David Kirk/NVIDIA and Wen-mei Hwu, 2007-2016     ECE408/CS483/ECE498al, University of Illinois, Urbana-Champaign</a:t>
            </a:r>
            <a:endParaRPr lang="en-US" sz="1200" smtClean="0">
              <a:ea typeface="PMingLiU" pitchFamily="18" charset="-12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838200" y="0"/>
            <a:ext cx="8305800" cy="1143000"/>
          </a:xfrm>
        </p:spPr>
        <p:txBody>
          <a:bodyPr/>
          <a:lstStyle/>
          <a:p>
            <a:pPr eaLnBrk="1" hangingPunct="1"/>
            <a:r>
              <a:rPr lang="en-US" altLang="zh-TW" sz="3600" dirty="0" smtClean="0">
                <a:ea typeface="PMingLiU" pitchFamily="18" charset="-120"/>
              </a:rPr>
              <a:t>Thread Scheduling (2/2)</a:t>
            </a:r>
          </a:p>
        </p:txBody>
      </p:sp>
      <p:sp>
        <p:nvSpPr>
          <p:cNvPr id="45059" name="Rectangle 7"/>
          <p:cNvSpPr>
            <a:spLocks noGrp="1" noChangeArrowheads="1"/>
          </p:cNvSpPr>
          <p:nvPr>
            <p:ph type="body" sz="half" idx="1"/>
          </p:nvPr>
        </p:nvSpPr>
        <p:spPr>
          <a:xfrm>
            <a:off x="685800" y="1600200"/>
            <a:ext cx="8305800" cy="3505200"/>
          </a:xfrm>
        </p:spPr>
        <p:txBody>
          <a:bodyPr/>
          <a:lstStyle/>
          <a:p>
            <a:pPr eaLnBrk="1" hangingPunct="1">
              <a:spcBef>
                <a:spcPct val="10000"/>
              </a:spcBef>
            </a:pPr>
            <a:r>
              <a:rPr lang="en-US" altLang="zh-TW" sz="2400" dirty="0" smtClean="0">
                <a:ea typeface="PMingLiU" pitchFamily="18" charset="-120"/>
              </a:rPr>
              <a:t>SM implements zero-overhead warp scheduling</a:t>
            </a:r>
          </a:p>
          <a:p>
            <a:pPr lvl="1" eaLnBrk="1" hangingPunct="1">
              <a:spcBef>
                <a:spcPct val="10000"/>
              </a:spcBef>
            </a:pPr>
            <a:r>
              <a:rPr lang="en-US" altLang="zh-TW" sz="2000" dirty="0" smtClean="0">
                <a:ea typeface="PMingLiU" pitchFamily="18" charset="-120"/>
              </a:rPr>
              <a:t>Warps whose next instruction has its operands ready for consumption are eligible for execution</a:t>
            </a:r>
          </a:p>
          <a:p>
            <a:pPr lvl="1" eaLnBrk="1" hangingPunct="1">
              <a:spcBef>
                <a:spcPct val="10000"/>
              </a:spcBef>
            </a:pPr>
            <a:r>
              <a:rPr lang="en-US" altLang="zh-TW" sz="2000" dirty="0" smtClean="0">
                <a:ea typeface="PMingLiU" pitchFamily="18" charset="-120"/>
              </a:rPr>
              <a:t>Eligible </a:t>
            </a:r>
            <a:r>
              <a:rPr lang="en-US" altLang="zh-TW" sz="2000" dirty="0">
                <a:ea typeface="PMingLiU" pitchFamily="18" charset="-120"/>
              </a:rPr>
              <a:t>w</a:t>
            </a:r>
            <a:r>
              <a:rPr lang="en-US" altLang="zh-TW" sz="2000" dirty="0" smtClean="0">
                <a:ea typeface="PMingLiU" pitchFamily="18" charset="-120"/>
              </a:rPr>
              <a:t>arps are selected for execution on a prioritized scheduling policy</a:t>
            </a:r>
          </a:p>
          <a:p>
            <a:pPr lvl="1" eaLnBrk="1" hangingPunct="1">
              <a:spcBef>
                <a:spcPct val="10000"/>
              </a:spcBef>
            </a:pPr>
            <a:r>
              <a:rPr lang="en-US" altLang="zh-TW" sz="2000" b="1" dirty="0" smtClean="0">
                <a:ea typeface="PMingLiU" pitchFamily="18" charset="-120"/>
              </a:rPr>
              <a:t>All threads in a warp execute the same instruction when selected</a:t>
            </a:r>
          </a:p>
        </p:txBody>
      </p:sp>
      <p:graphicFrame>
        <p:nvGraphicFramePr>
          <p:cNvPr id="45060" name="Object 4"/>
          <p:cNvGraphicFramePr>
            <a:graphicFrameLocks noGrp="1" noChangeAspect="1"/>
          </p:cNvGraphicFramePr>
          <p:nvPr>
            <p:ph sz="half" idx="2"/>
            <p:extLst>
              <p:ext uri="{D42A27DB-BD31-4B8C-83A1-F6EECF244321}">
                <p14:modId xmlns:p14="http://schemas.microsoft.com/office/powerpoint/2010/main" val="1707532293"/>
              </p:ext>
            </p:extLst>
          </p:nvPr>
        </p:nvGraphicFramePr>
        <p:xfrm>
          <a:off x="1828800" y="4495800"/>
          <a:ext cx="5892800" cy="1066800"/>
        </p:xfrm>
        <a:graphic>
          <a:graphicData uri="http://schemas.openxmlformats.org/presentationml/2006/ole">
            <mc:AlternateContent xmlns:mc="http://schemas.openxmlformats.org/markup-compatibility/2006">
              <mc:Choice xmlns:v="urn:schemas-microsoft-com:vml" Requires="v">
                <p:oleObj spid="_x0000_s45111" name="Visio" r:id="rId3" imgW="5892336" imgH="1066133" progId="Visio.Drawing.11">
                  <p:embed/>
                </p:oleObj>
              </mc:Choice>
              <mc:Fallback>
                <p:oleObj name="Visio" r:id="rId3" imgW="5892336" imgH="1066133"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4495800"/>
                        <a:ext cx="58928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45061" name="Rectangle 6"/>
          <p:cNvSpPr>
            <a:spLocks noChangeArrowheads="1"/>
          </p:cNvSpPr>
          <p:nvPr/>
        </p:nvSpPr>
        <p:spPr bwMode="auto">
          <a:xfrm>
            <a:off x="3505200" y="1219200"/>
            <a:ext cx="5348288" cy="531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457200" indent="-457200">
              <a:spcBef>
                <a:spcPct val="10000"/>
              </a:spcBef>
              <a:buFontTx/>
              <a:buChar char="•"/>
            </a:pPr>
            <a:endParaRPr lang="zh-TW" altLang="en-US">
              <a:latin typeface="Arial" pitchFamily="34" charset="0"/>
              <a:ea typeface="PMingLiU" pitchFamily="18" charset="-120"/>
            </a:endParaRPr>
          </a:p>
        </p:txBody>
      </p:sp>
      <p:sp>
        <p:nvSpPr>
          <p:cNvPr id="45062" name="Footer Placeholder 3"/>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Palatino" pitchFamily="18" charset="0"/>
              </a:defRPr>
            </a:lvl1pPr>
            <a:lvl2pPr marL="742950" indent="-285750" eaLnBrk="0" hangingPunct="0">
              <a:defRPr sz="2400">
                <a:solidFill>
                  <a:schemeClr val="tx1"/>
                </a:solidFill>
                <a:latin typeface="Palatino" pitchFamily="18" charset="0"/>
              </a:defRPr>
            </a:lvl2pPr>
            <a:lvl3pPr marL="1143000" indent="-228600" eaLnBrk="0" hangingPunct="0">
              <a:defRPr sz="2400">
                <a:solidFill>
                  <a:schemeClr val="tx1"/>
                </a:solidFill>
                <a:latin typeface="Palatino" pitchFamily="18" charset="0"/>
              </a:defRPr>
            </a:lvl3pPr>
            <a:lvl4pPr marL="1600200" indent="-228600" eaLnBrk="0" hangingPunct="0">
              <a:defRPr sz="2400">
                <a:solidFill>
                  <a:schemeClr val="tx1"/>
                </a:solidFill>
                <a:latin typeface="Palatino" pitchFamily="18" charset="0"/>
              </a:defRPr>
            </a:lvl4pPr>
            <a:lvl5pPr marL="2057400" indent="-228600" eaLnBrk="0" hangingPunct="0">
              <a:defRPr sz="2400">
                <a:solidFill>
                  <a:schemeClr val="tx1"/>
                </a:solidFill>
                <a:latin typeface="Palatino" pitchFamily="18" charset="0"/>
              </a:defRPr>
            </a:lvl5pPr>
            <a:lvl6pPr marL="2514600" indent="-228600" eaLnBrk="0" fontAlgn="base" hangingPunct="0">
              <a:spcBef>
                <a:spcPct val="0"/>
              </a:spcBef>
              <a:spcAft>
                <a:spcPct val="0"/>
              </a:spcAft>
              <a:defRPr sz="2400">
                <a:solidFill>
                  <a:schemeClr val="tx1"/>
                </a:solidFill>
                <a:latin typeface="Palatino" pitchFamily="18" charset="0"/>
              </a:defRPr>
            </a:lvl6pPr>
            <a:lvl7pPr marL="2971800" indent="-228600" eaLnBrk="0" fontAlgn="base" hangingPunct="0">
              <a:spcBef>
                <a:spcPct val="0"/>
              </a:spcBef>
              <a:spcAft>
                <a:spcPct val="0"/>
              </a:spcAft>
              <a:defRPr sz="2400">
                <a:solidFill>
                  <a:schemeClr val="tx1"/>
                </a:solidFill>
                <a:latin typeface="Palatino" pitchFamily="18" charset="0"/>
              </a:defRPr>
            </a:lvl7pPr>
            <a:lvl8pPr marL="3429000" indent="-228600" eaLnBrk="0" fontAlgn="base" hangingPunct="0">
              <a:spcBef>
                <a:spcPct val="0"/>
              </a:spcBef>
              <a:spcAft>
                <a:spcPct val="0"/>
              </a:spcAft>
              <a:defRPr sz="2400">
                <a:solidFill>
                  <a:schemeClr val="tx1"/>
                </a:solidFill>
                <a:latin typeface="Palatino" pitchFamily="18" charset="0"/>
              </a:defRPr>
            </a:lvl8pPr>
            <a:lvl9pPr marL="3886200" indent="-228600" eaLnBrk="0" fontAlgn="base" hangingPunct="0">
              <a:spcBef>
                <a:spcPct val="0"/>
              </a:spcBef>
              <a:spcAft>
                <a:spcPct val="0"/>
              </a:spcAft>
              <a:defRPr sz="2400">
                <a:solidFill>
                  <a:schemeClr val="tx1"/>
                </a:solidFill>
                <a:latin typeface="Palatino" pitchFamily="18" charset="0"/>
              </a:defRPr>
            </a:lvl9pPr>
          </a:lstStyle>
          <a:p>
            <a:pPr eaLnBrk="1" hangingPunct="1"/>
            <a:r>
              <a:rPr lang="de-DE" sz="1200" smtClean="0">
                <a:ea typeface="PMingLiU" pitchFamily="18" charset="-120"/>
              </a:rPr>
              <a:t>© David Kirk/NVIDIA and Wen-mei Hwu, 2007-2016     ECE408/CS483/ECE498al, University of Illinois, Urbana-Champaign</a:t>
            </a:r>
            <a:endParaRPr lang="en-US" sz="1200" smtClean="0">
              <a:ea typeface="PMingLiU" pitchFamily="18" charset="-12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85119" y="804683"/>
            <a:ext cx="1524000" cy="5638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480203" y="804683"/>
            <a:ext cx="727828" cy="461665"/>
          </a:xfrm>
          <a:prstGeom prst="rect">
            <a:avLst/>
          </a:prstGeom>
          <a:noFill/>
        </p:spPr>
        <p:txBody>
          <a:bodyPr wrap="none" rtlCol="0">
            <a:spAutoFit/>
          </a:bodyPr>
          <a:lstStyle/>
          <a:p>
            <a:r>
              <a:rPr lang="en-US" sz="2400" dirty="0" smtClean="0"/>
              <a:t>host</a:t>
            </a:r>
            <a:endParaRPr lang="en-US" sz="2400" dirty="0"/>
          </a:p>
        </p:txBody>
      </p:sp>
      <p:sp>
        <p:nvSpPr>
          <p:cNvPr id="8" name="Rectangle 7"/>
          <p:cNvSpPr/>
          <p:nvPr/>
        </p:nvSpPr>
        <p:spPr>
          <a:xfrm>
            <a:off x="3736706" y="802225"/>
            <a:ext cx="4648200" cy="5638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736706" y="804683"/>
            <a:ext cx="992708" cy="461665"/>
          </a:xfrm>
          <a:prstGeom prst="rect">
            <a:avLst/>
          </a:prstGeom>
          <a:noFill/>
        </p:spPr>
        <p:txBody>
          <a:bodyPr wrap="none" rtlCol="0">
            <a:spAutoFit/>
          </a:bodyPr>
          <a:lstStyle/>
          <a:p>
            <a:r>
              <a:rPr lang="en-US" sz="2400" dirty="0" smtClean="0"/>
              <a:t>device</a:t>
            </a:r>
            <a:endParaRPr lang="en-US" sz="2400" dirty="0"/>
          </a:p>
        </p:txBody>
      </p:sp>
      <p:sp>
        <p:nvSpPr>
          <p:cNvPr id="10" name="TextBox 9"/>
          <p:cNvSpPr txBox="1"/>
          <p:nvPr/>
        </p:nvSpPr>
        <p:spPr>
          <a:xfrm>
            <a:off x="1602320" y="2176057"/>
            <a:ext cx="1211422" cy="461665"/>
          </a:xfrm>
          <a:prstGeom prst="rect">
            <a:avLst/>
          </a:prstGeom>
          <a:noFill/>
          <a:ln w="28575">
            <a:solidFill>
              <a:schemeClr val="tx2"/>
            </a:solidFill>
          </a:ln>
        </p:spPr>
        <p:txBody>
          <a:bodyPr wrap="none" rtlCol="0">
            <a:spAutoFit/>
          </a:bodyPr>
          <a:lstStyle/>
          <a:p>
            <a:r>
              <a:rPr lang="en-US" sz="2400" dirty="0" smtClean="0"/>
              <a:t>Kernel 1</a:t>
            </a:r>
            <a:endParaRPr lang="en-US" sz="2400" dirty="0"/>
          </a:p>
        </p:txBody>
      </p:sp>
      <p:cxnSp>
        <p:nvCxnSpPr>
          <p:cNvPr id="12" name="Straight Arrow Connector 11"/>
          <p:cNvCxnSpPr/>
          <p:nvPr/>
        </p:nvCxnSpPr>
        <p:spPr>
          <a:xfrm>
            <a:off x="2813742" y="2406888"/>
            <a:ext cx="1303964" cy="1"/>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117706" y="1495950"/>
            <a:ext cx="3810000" cy="21256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127363" y="1521481"/>
            <a:ext cx="942887" cy="461665"/>
          </a:xfrm>
          <a:prstGeom prst="rect">
            <a:avLst/>
          </a:prstGeom>
          <a:noFill/>
        </p:spPr>
        <p:txBody>
          <a:bodyPr wrap="none" rtlCol="0">
            <a:spAutoFit/>
          </a:bodyPr>
          <a:lstStyle/>
          <a:p>
            <a:r>
              <a:rPr lang="en-US" sz="2400" dirty="0" smtClean="0"/>
              <a:t>Grid 1</a:t>
            </a:r>
            <a:endParaRPr lang="en-US" sz="2400" dirty="0"/>
          </a:p>
        </p:txBody>
      </p:sp>
      <p:sp>
        <p:nvSpPr>
          <p:cNvPr id="18" name="Rectangle 17"/>
          <p:cNvSpPr/>
          <p:nvPr/>
        </p:nvSpPr>
        <p:spPr>
          <a:xfrm>
            <a:off x="4756453" y="1978230"/>
            <a:ext cx="914400" cy="599768"/>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Block (0, 0)</a:t>
            </a:r>
            <a:endParaRPr lang="en-US" sz="2000" b="1" dirty="0">
              <a:solidFill>
                <a:schemeClr val="bg1"/>
              </a:solidFill>
            </a:endParaRPr>
          </a:p>
        </p:txBody>
      </p:sp>
      <p:sp>
        <p:nvSpPr>
          <p:cNvPr id="19" name="Rectangle 18"/>
          <p:cNvSpPr/>
          <p:nvPr/>
        </p:nvSpPr>
        <p:spPr>
          <a:xfrm>
            <a:off x="6327506" y="2876474"/>
            <a:ext cx="914400" cy="599768"/>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Block (1, </a:t>
            </a:r>
            <a:r>
              <a:rPr lang="en-US" sz="2000" b="1" dirty="0">
                <a:solidFill>
                  <a:schemeClr val="bg1"/>
                </a:solidFill>
              </a:rPr>
              <a:t>1</a:t>
            </a:r>
            <a:r>
              <a:rPr lang="en-US" sz="2000" b="1" dirty="0" smtClean="0">
                <a:solidFill>
                  <a:schemeClr val="bg1"/>
                </a:solidFill>
              </a:rPr>
              <a:t>)</a:t>
            </a:r>
            <a:endParaRPr lang="en-US" sz="2000" b="1" dirty="0">
              <a:solidFill>
                <a:schemeClr val="bg1"/>
              </a:solidFill>
            </a:endParaRPr>
          </a:p>
        </p:txBody>
      </p:sp>
      <p:sp>
        <p:nvSpPr>
          <p:cNvPr id="20" name="Rectangle 19"/>
          <p:cNvSpPr/>
          <p:nvPr/>
        </p:nvSpPr>
        <p:spPr>
          <a:xfrm>
            <a:off x="4729414" y="2876474"/>
            <a:ext cx="914400" cy="599768"/>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Block (1, 0)</a:t>
            </a:r>
            <a:endParaRPr lang="en-US" sz="2000" b="1" dirty="0">
              <a:solidFill>
                <a:schemeClr val="bg1"/>
              </a:solidFill>
            </a:endParaRPr>
          </a:p>
        </p:txBody>
      </p:sp>
      <p:sp>
        <p:nvSpPr>
          <p:cNvPr id="21" name="Rectangle 20"/>
          <p:cNvSpPr/>
          <p:nvPr/>
        </p:nvSpPr>
        <p:spPr>
          <a:xfrm>
            <a:off x="6327506" y="1983146"/>
            <a:ext cx="914400" cy="599768"/>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Block (0, 1)</a:t>
            </a:r>
            <a:endParaRPr lang="en-US" sz="2000" b="1" dirty="0">
              <a:solidFill>
                <a:schemeClr val="bg1"/>
              </a:solidFill>
            </a:endParaRPr>
          </a:p>
        </p:txBody>
      </p:sp>
      <p:sp>
        <p:nvSpPr>
          <p:cNvPr id="28" name="Rectangle 27"/>
          <p:cNvSpPr/>
          <p:nvPr/>
        </p:nvSpPr>
        <p:spPr>
          <a:xfrm>
            <a:off x="4756453" y="4595323"/>
            <a:ext cx="3425322" cy="207430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6685853" y="4620351"/>
            <a:ext cx="1495922" cy="461665"/>
          </a:xfrm>
          <a:prstGeom prst="rect">
            <a:avLst/>
          </a:prstGeom>
          <a:noFill/>
        </p:spPr>
        <p:txBody>
          <a:bodyPr wrap="none" rtlCol="0">
            <a:spAutoFit/>
          </a:bodyPr>
          <a:lstStyle/>
          <a:p>
            <a:r>
              <a:rPr lang="en-US" sz="2400" dirty="0" smtClean="0"/>
              <a:t>Block (1,1)</a:t>
            </a:r>
            <a:endParaRPr lang="en-US" sz="2400" dirty="0"/>
          </a:p>
        </p:txBody>
      </p:sp>
      <p:sp>
        <p:nvSpPr>
          <p:cNvPr id="30" name="Cube 29"/>
          <p:cNvSpPr/>
          <p:nvPr/>
        </p:nvSpPr>
        <p:spPr>
          <a:xfrm>
            <a:off x="6912525" y="5624835"/>
            <a:ext cx="838200" cy="770201"/>
          </a:xfrm>
          <a:prstGeom prst="cube">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Thread</a:t>
            </a:r>
          </a:p>
          <a:p>
            <a:pPr algn="ctr"/>
            <a:r>
              <a:rPr lang="en-US" sz="1200" dirty="0" smtClean="0"/>
              <a:t>(0,0,0)</a:t>
            </a:r>
            <a:endParaRPr lang="en-US" sz="1200" dirty="0"/>
          </a:p>
        </p:txBody>
      </p:sp>
      <p:sp>
        <p:nvSpPr>
          <p:cNvPr id="35" name="Cube 34"/>
          <p:cNvSpPr/>
          <p:nvPr/>
        </p:nvSpPr>
        <p:spPr>
          <a:xfrm>
            <a:off x="6747660" y="5761671"/>
            <a:ext cx="838200" cy="770201"/>
          </a:xfrm>
          <a:prstGeom prst="cube">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Thread</a:t>
            </a:r>
          </a:p>
          <a:p>
            <a:pPr algn="ctr"/>
            <a:r>
              <a:rPr lang="en-US" sz="1100" dirty="0" smtClean="0"/>
              <a:t>(0,1,3)</a:t>
            </a:r>
            <a:endParaRPr lang="en-US" sz="1100" dirty="0"/>
          </a:p>
        </p:txBody>
      </p:sp>
      <p:sp>
        <p:nvSpPr>
          <p:cNvPr id="38" name="Rectangle 37"/>
          <p:cNvSpPr/>
          <p:nvPr/>
        </p:nvSpPr>
        <p:spPr>
          <a:xfrm>
            <a:off x="4832654" y="6016980"/>
            <a:ext cx="632072" cy="514892"/>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Thread</a:t>
            </a:r>
          </a:p>
          <a:p>
            <a:pPr algn="ctr"/>
            <a:r>
              <a:rPr lang="en-US" sz="1100" dirty="0" smtClean="0"/>
              <a:t>(0,1,0)</a:t>
            </a:r>
            <a:endParaRPr lang="en-US" sz="1100" dirty="0"/>
          </a:p>
        </p:txBody>
      </p:sp>
      <p:sp>
        <p:nvSpPr>
          <p:cNvPr id="39" name="Rectangle 38"/>
          <p:cNvSpPr/>
          <p:nvPr/>
        </p:nvSpPr>
        <p:spPr>
          <a:xfrm>
            <a:off x="5464726" y="6016978"/>
            <a:ext cx="632072" cy="514892"/>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Thread</a:t>
            </a:r>
          </a:p>
          <a:p>
            <a:pPr algn="ctr"/>
            <a:r>
              <a:rPr lang="en-US" sz="1100" dirty="0" smtClean="0"/>
              <a:t>(0,1,1)</a:t>
            </a:r>
            <a:endParaRPr lang="en-US" sz="1100" dirty="0"/>
          </a:p>
        </p:txBody>
      </p:sp>
      <p:sp>
        <p:nvSpPr>
          <p:cNvPr id="40" name="Rectangle 39"/>
          <p:cNvSpPr/>
          <p:nvPr/>
        </p:nvSpPr>
        <p:spPr>
          <a:xfrm>
            <a:off x="6086091" y="6016980"/>
            <a:ext cx="632072" cy="514892"/>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Thread</a:t>
            </a:r>
          </a:p>
          <a:p>
            <a:pPr algn="ctr"/>
            <a:r>
              <a:rPr lang="en-US" sz="1100" dirty="0" smtClean="0"/>
              <a:t>(0,1,2)</a:t>
            </a:r>
            <a:endParaRPr lang="en-US" sz="1100" dirty="0"/>
          </a:p>
        </p:txBody>
      </p:sp>
      <p:sp>
        <p:nvSpPr>
          <p:cNvPr id="44" name="Cube 43"/>
          <p:cNvSpPr/>
          <p:nvPr/>
        </p:nvSpPr>
        <p:spPr>
          <a:xfrm>
            <a:off x="5013890" y="5072018"/>
            <a:ext cx="838200" cy="770201"/>
          </a:xfrm>
          <a:prstGeom prst="cube">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43" name="Cube 42"/>
          <p:cNvSpPr/>
          <p:nvPr/>
        </p:nvSpPr>
        <p:spPr>
          <a:xfrm>
            <a:off x="5603606" y="5072020"/>
            <a:ext cx="838200" cy="770201"/>
          </a:xfrm>
          <a:prstGeom prst="cube">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42" name="Cube 41"/>
          <p:cNvSpPr/>
          <p:nvPr/>
        </p:nvSpPr>
        <p:spPr>
          <a:xfrm>
            <a:off x="6266753" y="5072019"/>
            <a:ext cx="838200" cy="770201"/>
          </a:xfrm>
          <a:prstGeom prst="cube">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36" name="Cube 35"/>
          <p:cNvSpPr/>
          <p:nvPr/>
        </p:nvSpPr>
        <p:spPr>
          <a:xfrm>
            <a:off x="6908838" y="5072020"/>
            <a:ext cx="838200" cy="770201"/>
          </a:xfrm>
          <a:prstGeom prst="cube">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31" name="Cube 30"/>
          <p:cNvSpPr/>
          <p:nvPr/>
        </p:nvSpPr>
        <p:spPr>
          <a:xfrm>
            <a:off x="4832653" y="5246779"/>
            <a:ext cx="838200" cy="770201"/>
          </a:xfrm>
          <a:prstGeom prst="cube">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Thread</a:t>
            </a:r>
          </a:p>
          <a:p>
            <a:pPr algn="ctr"/>
            <a:r>
              <a:rPr lang="en-US" sz="1100" dirty="0" smtClean="0"/>
              <a:t>(0,0,0)</a:t>
            </a:r>
            <a:endParaRPr lang="en-US" sz="1100" dirty="0"/>
          </a:p>
        </p:txBody>
      </p:sp>
      <p:sp>
        <p:nvSpPr>
          <p:cNvPr id="32" name="Cube 31"/>
          <p:cNvSpPr/>
          <p:nvPr/>
        </p:nvSpPr>
        <p:spPr>
          <a:xfrm>
            <a:off x="5464725" y="5246779"/>
            <a:ext cx="838200" cy="770201"/>
          </a:xfrm>
          <a:prstGeom prst="cube">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Thread</a:t>
            </a:r>
          </a:p>
          <a:p>
            <a:pPr algn="ctr"/>
            <a:r>
              <a:rPr lang="en-US" sz="1100" dirty="0" smtClean="0"/>
              <a:t>(0,0,1)</a:t>
            </a:r>
            <a:endParaRPr lang="en-US" sz="1200" dirty="0"/>
          </a:p>
        </p:txBody>
      </p:sp>
      <p:sp>
        <p:nvSpPr>
          <p:cNvPr id="33" name="Cube 32"/>
          <p:cNvSpPr/>
          <p:nvPr/>
        </p:nvSpPr>
        <p:spPr>
          <a:xfrm>
            <a:off x="6070638" y="5246778"/>
            <a:ext cx="838200" cy="770201"/>
          </a:xfrm>
          <a:prstGeom prst="cube">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Thread</a:t>
            </a:r>
          </a:p>
          <a:p>
            <a:pPr algn="ctr"/>
            <a:r>
              <a:rPr lang="en-US" sz="1100" dirty="0" smtClean="0"/>
              <a:t>(0,0,2)</a:t>
            </a:r>
            <a:endParaRPr lang="en-US" sz="1200" dirty="0"/>
          </a:p>
        </p:txBody>
      </p:sp>
      <p:sp>
        <p:nvSpPr>
          <p:cNvPr id="34" name="Cube 33"/>
          <p:cNvSpPr/>
          <p:nvPr/>
        </p:nvSpPr>
        <p:spPr>
          <a:xfrm>
            <a:off x="6747660" y="5246777"/>
            <a:ext cx="838200" cy="770201"/>
          </a:xfrm>
          <a:prstGeom prst="cube">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Thread</a:t>
            </a:r>
          </a:p>
          <a:p>
            <a:pPr algn="ctr"/>
            <a:r>
              <a:rPr lang="en-US" sz="1100" dirty="0" smtClean="0"/>
              <a:t>(0,0,3)</a:t>
            </a:r>
            <a:endParaRPr lang="en-US" sz="1200" dirty="0"/>
          </a:p>
        </p:txBody>
      </p:sp>
      <p:sp>
        <p:nvSpPr>
          <p:cNvPr id="45" name="TextBox 44"/>
          <p:cNvSpPr txBox="1"/>
          <p:nvPr/>
        </p:nvSpPr>
        <p:spPr>
          <a:xfrm>
            <a:off x="5119193" y="4995456"/>
            <a:ext cx="590226" cy="276999"/>
          </a:xfrm>
          <a:prstGeom prst="rect">
            <a:avLst/>
          </a:prstGeom>
          <a:noFill/>
        </p:spPr>
        <p:txBody>
          <a:bodyPr wrap="none" rtlCol="0">
            <a:spAutoFit/>
          </a:bodyPr>
          <a:lstStyle/>
          <a:p>
            <a:r>
              <a:rPr lang="en-US" sz="1200" dirty="0" smtClean="0">
                <a:solidFill>
                  <a:schemeClr val="bg1"/>
                </a:solidFill>
              </a:rPr>
              <a:t>(1,0,0)</a:t>
            </a:r>
            <a:endParaRPr lang="en-US" sz="1200" dirty="0">
              <a:solidFill>
                <a:schemeClr val="bg1"/>
              </a:solidFill>
            </a:endParaRPr>
          </a:p>
        </p:txBody>
      </p:sp>
      <p:sp>
        <p:nvSpPr>
          <p:cNvPr id="46" name="TextBox 45"/>
          <p:cNvSpPr txBox="1"/>
          <p:nvPr/>
        </p:nvSpPr>
        <p:spPr>
          <a:xfrm>
            <a:off x="5712699" y="4995455"/>
            <a:ext cx="590226" cy="276999"/>
          </a:xfrm>
          <a:prstGeom prst="rect">
            <a:avLst/>
          </a:prstGeom>
          <a:noFill/>
        </p:spPr>
        <p:txBody>
          <a:bodyPr wrap="none" rtlCol="0">
            <a:spAutoFit/>
          </a:bodyPr>
          <a:lstStyle/>
          <a:p>
            <a:r>
              <a:rPr lang="en-US" sz="1200" dirty="0" smtClean="0">
                <a:solidFill>
                  <a:schemeClr val="bg1"/>
                </a:solidFill>
              </a:rPr>
              <a:t>(1,0,1)</a:t>
            </a:r>
            <a:endParaRPr lang="en-US" sz="1200" dirty="0">
              <a:solidFill>
                <a:schemeClr val="bg1"/>
              </a:solidFill>
            </a:endParaRPr>
          </a:p>
        </p:txBody>
      </p:sp>
      <p:sp>
        <p:nvSpPr>
          <p:cNvPr id="47" name="TextBox 46"/>
          <p:cNvSpPr txBox="1"/>
          <p:nvPr/>
        </p:nvSpPr>
        <p:spPr>
          <a:xfrm>
            <a:off x="6367714" y="4995456"/>
            <a:ext cx="609600" cy="276999"/>
          </a:xfrm>
          <a:prstGeom prst="rect">
            <a:avLst/>
          </a:prstGeom>
          <a:noFill/>
        </p:spPr>
        <p:txBody>
          <a:bodyPr wrap="square" rtlCol="0">
            <a:spAutoFit/>
          </a:bodyPr>
          <a:lstStyle/>
          <a:p>
            <a:r>
              <a:rPr lang="en-US" sz="1200" dirty="0" smtClean="0">
                <a:solidFill>
                  <a:schemeClr val="bg1"/>
                </a:solidFill>
              </a:rPr>
              <a:t>(1,0,2)</a:t>
            </a:r>
            <a:endParaRPr lang="en-US" sz="1200" dirty="0">
              <a:solidFill>
                <a:schemeClr val="bg1"/>
              </a:solidFill>
            </a:endParaRPr>
          </a:p>
        </p:txBody>
      </p:sp>
      <p:sp>
        <p:nvSpPr>
          <p:cNvPr id="48" name="TextBox 47"/>
          <p:cNvSpPr txBox="1"/>
          <p:nvPr/>
        </p:nvSpPr>
        <p:spPr>
          <a:xfrm>
            <a:off x="7032825" y="4995456"/>
            <a:ext cx="590226" cy="276999"/>
          </a:xfrm>
          <a:prstGeom prst="rect">
            <a:avLst/>
          </a:prstGeom>
          <a:noFill/>
        </p:spPr>
        <p:txBody>
          <a:bodyPr wrap="none" rtlCol="0">
            <a:spAutoFit/>
          </a:bodyPr>
          <a:lstStyle/>
          <a:p>
            <a:r>
              <a:rPr lang="en-US" sz="1200" dirty="0" smtClean="0">
                <a:solidFill>
                  <a:schemeClr val="bg1"/>
                </a:solidFill>
              </a:rPr>
              <a:t>(1,0,3)</a:t>
            </a:r>
            <a:endParaRPr lang="en-US" sz="1200" dirty="0">
              <a:solidFill>
                <a:schemeClr val="bg1"/>
              </a:solidFill>
            </a:endParaRPr>
          </a:p>
        </p:txBody>
      </p:sp>
      <p:cxnSp>
        <p:nvCxnSpPr>
          <p:cNvPr id="50" name="Straight Connector 49"/>
          <p:cNvCxnSpPr/>
          <p:nvPr/>
        </p:nvCxnSpPr>
        <p:spPr>
          <a:xfrm flipH="1">
            <a:off x="4756453" y="2876474"/>
            <a:ext cx="1546472" cy="1748643"/>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7241906" y="2876474"/>
            <a:ext cx="939869" cy="1718849"/>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5780762" y="3476242"/>
            <a:ext cx="546745" cy="1144109"/>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7241906" y="3476242"/>
            <a:ext cx="469934" cy="1144109"/>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679754" y="0"/>
            <a:ext cx="8305800" cy="914400"/>
          </a:xfrm>
        </p:spPr>
        <p:txBody>
          <a:bodyPr/>
          <a:lstStyle/>
          <a:p>
            <a:r>
              <a:rPr lang="en-US" dirty="0" smtClean="0"/>
              <a:t>A Multi-Dimensional Grid Example</a:t>
            </a:r>
            <a:endParaRPr lang="en-US" dirty="0"/>
          </a:p>
        </p:txBody>
      </p:sp>
      <p:sp>
        <p:nvSpPr>
          <p:cNvPr id="2" name="Footer Placeholder 1"/>
          <p:cNvSpPr>
            <a:spLocks noGrp="1"/>
          </p:cNvSpPr>
          <p:nvPr>
            <p:ph type="ftr" idx="11"/>
          </p:nvPr>
        </p:nvSpPr>
        <p:spPr/>
        <p:txBody>
          <a:bodyPr/>
          <a:lstStyle/>
          <a:p>
            <a:pPr>
              <a:defRPr/>
            </a:pPr>
            <a:r>
              <a:rPr lang="de-DE" smtClean="0"/>
              <a:t>© David Kirk/NVIDIA and Wen-mei Hwu, 2007-2016     ECE408/CS483/ECE498al, University of Illinois, Urbana-Champaign</a:t>
            </a:r>
            <a:endParaRPr lang="en-US"/>
          </a:p>
        </p:txBody>
      </p:sp>
    </p:spTree>
    <p:extLst>
      <p:ext uri="{BB962C8B-B14F-4D97-AF65-F5344CB8AC3E}">
        <p14:creationId xmlns:p14="http://schemas.microsoft.com/office/powerpoint/2010/main" val="32686368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body" idx="1"/>
          </p:nvPr>
        </p:nvSpPr>
        <p:spPr>
          <a:xfrm>
            <a:off x="685800" y="1219200"/>
            <a:ext cx="8305800" cy="4876800"/>
          </a:xfrm>
        </p:spPr>
        <p:txBody>
          <a:bodyPr/>
          <a:lstStyle/>
          <a:p>
            <a:pPr marL="457200" indent="-457200" eaLnBrk="1" hangingPunct="1">
              <a:lnSpc>
                <a:spcPct val="80000"/>
              </a:lnSpc>
            </a:pPr>
            <a:r>
              <a:rPr lang="en-US" sz="2400" dirty="0" smtClean="0"/>
              <a:t>Main performance concern with branching is divergence</a:t>
            </a:r>
          </a:p>
          <a:p>
            <a:pPr marL="974725" lvl="1" indent="-403225" eaLnBrk="1" hangingPunct="1">
              <a:lnSpc>
                <a:spcPct val="80000"/>
              </a:lnSpc>
            </a:pPr>
            <a:r>
              <a:rPr lang="en-US" sz="2000" dirty="0" smtClean="0"/>
              <a:t>Threads within a single warp take different paths</a:t>
            </a:r>
          </a:p>
          <a:p>
            <a:pPr marL="974725" lvl="1" indent="-403225" eaLnBrk="1" hangingPunct="1">
              <a:lnSpc>
                <a:spcPct val="80000"/>
              </a:lnSpc>
            </a:pPr>
            <a:r>
              <a:rPr lang="en-US" sz="2000" dirty="0" smtClean="0"/>
              <a:t>Different execution paths are serialized in current GPUs</a:t>
            </a:r>
          </a:p>
          <a:p>
            <a:pPr marL="1431925" lvl="2" indent="-342900" eaLnBrk="1" hangingPunct="1">
              <a:lnSpc>
                <a:spcPct val="80000"/>
              </a:lnSpc>
            </a:pPr>
            <a:r>
              <a:rPr lang="en-US" sz="1800" dirty="0" smtClean="0"/>
              <a:t>The control paths taken by the threads in a warp are traversed one at a time until there is no more.</a:t>
            </a:r>
          </a:p>
          <a:p>
            <a:pPr marL="457200" indent="-457200" eaLnBrk="1" hangingPunct="1">
              <a:lnSpc>
                <a:spcPct val="80000"/>
              </a:lnSpc>
            </a:pPr>
            <a:r>
              <a:rPr lang="en-US" sz="2400" dirty="0" smtClean="0"/>
              <a:t>A common case: divergence could occur when branch condition is a function of thread ID</a:t>
            </a:r>
          </a:p>
          <a:p>
            <a:pPr marL="974725" lvl="1" indent="-403225" eaLnBrk="1" hangingPunct="1">
              <a:lnSpc>
                <a:spcPct val="80000"/>
              </a:lnSpc>
            </a:pPr>
            <a:r>
              <a:rPr lang="en-US" sz="2000" dirty="0" smtClean="0"/>
              <a:t>Example with divergence: </a:t>
            </a:r>
          </a:p>
          <a:p>
            <a:pPr marL="1431925" lvl="2" indent="-342900" eaLnBrk="1" hangingPunct="1">
              <a:lnSpc>
                <a:spcPct val="80000"/>
              </a:lnSpc>
            </a:pPr>
            <a:r>
              <a:rPr lang="en-US" sz="1800" dirty="0" smtClean="0">
                <a:latin typeface="Courier New" pitchFamily="49" charset="0"/>
              </a:rPr>
              <a:t>If (</a:t>
            </a:r>
            <a:r>
              <a:rPr lang="en-US" sz="1800" dirty="0" err="1" smtClean="0">
                <a:latin typeface="Courier New" pitchFamily="49" charset="0"/>
              </a:rPr>
              <a:t>threadIdx.x</a:t>
            </a:r>
            <a:r>
              <a:rPr lang="en-US" sz="1800" dirty="0" smtClean="0">
                <a:latin typeface="Courier New" pitchFamily="49" charset="0"/>
              </a:rPr>
              <a:t> &gt; 2) { }</a:t>
            </a:r>
          </a:p>
          <a:p>
            <a:pPr marL="1431925" lvl="2" indent="-342900" eaLnBrk="1" hangingPunct="1">
              <a:lnSpc>
                <a:spcPct val="80000"/>
              </a:lnSpc>
            </a:pPr>
            <a:r>
              <a:rPr lang="en-US" sz="1800" dirty="0" smtClean="0"/>
              <a:t>This creates two different control paths for threads in a block</a:t>
            </a:r>
          </a:p>
          <a:p>
            <a:pPr marL="1431925" lvl="2" indent="-342900" eaLnBrk="1" hangingPunct="1">
              <a:lnSpc>
                <a:spcPct val="80000"/>
              </a:lnSpc>
            </a:pPr>
            <a:r>
              <a:rPr lang="en-US" sz="1800" dirty="0" smtClean="0"/>
              <a:t>Branch granularity &lt; warp size; threads 0, 1 and 2 follow different path than the rest of the threads in the first warp</a:t>
            </a:r>
          </a:p>
          <a:p>
            <a:pPr marL="974725" lvl="1" indent="-403225" eaLnBrk="1" hangingPunct="1">
              <a:lnSpc>
                <a:spcPct val="80000"/>
              </a:lnSpc>
            </a:pPr>
            <a:r>
              <a:rPr lang="en-US" sz="2000" dirty="0" smtClean="0"/>
              <a:t>Example without divergence:</a:t>
            </a:r>
          </a:p>
          <a:p>
            <a:pPr marL="1431925" lvl="2" indent="-342900" eaLnBrk="1" hangingPunct="1">
              <a:lnSpc>
                <a:spcPct val="80000"/>
              </a:lnSpc>
            </a:pPr>
            <a:r>
              <a:rPr lang="en-US" sz="1800" dirty="0" smtClean="0">
                <a:latin typeface="Courier New" pitchFamily="49" charset="0"/>
              </a:rPr>
              <a:t>If (</a:t>
            </a:r>
            <a:r>
              <a:rPr lang="en-US" sz="1800" dirty="0" err="1" smtClean="0">
                <a:latin typeface="Courier New" pitchFamily="49" charset="0"/>
              </a:rPr>
              <a:t>threadIdx.x</a:t>
            </a:r>
            <a:r>
              <a:rPr lang="en-US" sz="1800" dirty="0" smtClean="0">
                <a:latin typeface="Courier New" pitchFamily="49" charset="0"/>
              </a:rPr>
              <a:t> / WARP_SIZE &gt; 2) { }</a:t>
            </a:r>
          </a:p>
          <a:p>
            <a:pPr marL="1431925" lvl="2" indent="-342900" eaLnBrk="1" hangingPunct="1">
              <a:lnSpc>
                <a:spcPct val="80000"/>
              </a:lnSpc>
            </a:pPr>
            <a:r>
              <a:rPr lang="en-US" sz="1800" dirty="0" smtClean="0"/>
              <a:t>Also creates two different control paths for threads in a block</a:t>
            </a:r>
            <a:endParaRPr lang="en-US" sz="1800" dirty="0" smtClean="0">
              <a:latin typeface="Courier New" pitchFamily="49" charset="0"/>
            </a:endParaRPr>
          </a:p>
          <a:p>
            <a:pPr marL="1431925" lvl="2" indent="-342900" eaLnBrk="1" hangingPunct="1">
              <a:lnSpc>
                <a:spcPct val="80000"/>
              </a:lnSpc>
            </a:pPr>
            <a:r>
              <a:rPr lang="en-US" sz="1800" dirty="0" smtClean="0"/>
              <a:t>Branch granularity is a whole multiple of warp size; all threads in any given warp follow the same path</a:t>
            </a:r>
          </a:p>
        </p:txBody>
      </p:sp>
      <p:sp>
        <p:nvSpPr>
          <p:cNvPr id="44035" name="Footer Placeholder 3"/>
          <p:cNvSpPr>
            <a:spLocks noGrp="1"/>
          </p:cNvSpPr>
          <p:nvPr>
            <p:ph type="ftr" sz="quarter" idx="10"/>
          </p:nvPr>
        </p:nvSpPr>
        <p:spPr>
          <a:xfrm>
            <a:off x="381000" y="6400800"/>
            <a:ext cx="54864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168275" indent="-168275" eaLnBrk="0" hangingPunct="0">
              <a:defRPr sz="2400">
                <a:solidFill>
                  <a:schemeClr val="tx1"/>
                </a:solidFill>
                <a:latin typeface="Palatino" pitchFamily="18" charset="0"/>
              </a:defRPr>
            </a:lvl1pPr>
            <a:lvl2pPr marL="742950" indent="-285750" eaLnBrk="0" hangingPunct="0">
              <a:defRPr sz="2400">
                <a:solidFill>
                  <a:schemeClr val="tx1"/>
                </a:solidFill>
                <a:latin typeface="Palatino" pitchFamily="18" charset="0"/>
              </a:defRPr>
            </a:lvl2pPr>
            <a:lvl3pPr marL="1143000" indent="-228600" eaLnBrk="0" hangingPunct="0">
              <a:defRPr sz="2400">
                <a:solidFill>
                  <a:schemeClr val="tx1"/>
                </a:solidFill>
                <a:latin typeface="Palatino" pitchFamily="18" charset="0"/>
              </a:defRPr>
            </a:lvl3pPr>
            <a:lvl4pPr marL="1600200" indent="-228600" eaLnBrk="0" hangingPunct="0">
              <a:defRPr sz="2400">
                <a:solidFill>
                  <a:schemeClr val="tx1"/>
                </a:solidFill>
                <a:latin typeface="Palatino" pitchFamily="18" charset="0"/>
              </a:defRPr>
            </a:lvl4pPr>
            <a:lvl5pPr marL="2057400" indent="-228600" eaLnBrk="0" hangingPunct="0">
              <a:defRPr sz="2400">
                <a:solidFill>
                  <a:schemeClr val="tx1"/>
                </a:solidFill>
                <a:latin typeface="Palatino" pitchFamily="18" charset="0"/>
              </a:defRPr>
            </a:lvl5pPr>
            <a:lvl6pPr marL="2514600" indent="-228600" eaLnBrk="0" fontAlgn="base" hangingPunct="0">
              <a:spcBef>
                <a:spcPct val="0"/>
              </a:spcBef>
              <a:spcAft>
                <a:spcPct val="0"/>
              </a:spcAft>
              <a:defRPr sz="2400">
                <a:solidFill>
                  <a:schemeClr val="tx1"/>
                </a:solidFill>
                <a:latin typeface="Palatino" pitchFamily="18" charset="0"/>
              </a:defRPr>
            </a:lvl6pPr>
            <a:lvl7pPr marL="2971800" indent="-228600" eaLnBrk="0" fontAlgn="base" hangingPunct="0">
              <a:spcBef>
                <a:spcPct val="0"/>
              </a:spcBef>
              <a:spcAft>
                <a:spcPct val="0"/>
              </a:spcAft>
              <a:defRPr sz="2400">
                <a:solidFill>
                  <a:schemeClr val="tx1"/>
                </a:solidFill>
                <a:latin typeface="Palatino" pitchFamily="18" charset="0"/>
              </a:defRPr>
            </a:lvl7pPr>
            <a:lvl8pPr marL="3429000" indent="-228600" eaLnBrk="0" fontAlgn="base" hangingPunct="0">
              <a:spcBef>
                <a:spcPct val="0"/>
              </a:spcBef>
              <a:spcAft>
                <a:spcPct val="0"/>
              </a:spcAft>
              <a:defRPr sz="2400">
                <a:solidFill>
                  <a:schemeClr val="tx1"/>
                </a:solidFill>
                <a:latin typeface="Palatino" pitchFamily="18" charset="0"/>
              </a:defRPr>
            </a:lvl8pPr>
            <a:lvl9pPr marL="3886200" indent="-228600" eaLnBrk="0" fontAlgn="base" hangingPunct="0">
              <a:spcBef>
                <a:spcPct val="0"/>
              </a:spcBef>
              <a:spcAft>
                <a:spcPct val="0"/>
              </a:spcAft>
              <a:defRPr sz="2400">
                <a:solidFill>
                  <a:schemeClr val="tx1"/>
                </a:solidFill>
                <a:latin typeface="Palatino" pitchFamily="18" charset="0"/>
              </a:defRPr>
            </a:lvl9pPr>
          </a:lstStyle>
          <a:p>
            <a:pPr eaLnBrk="1" hangingPunct="1"/>
            <a:r>
              <a:rPr lang="pt-BR" sz="1400" smtClean="0">
                <a:latin typeface="Times New Roman" pitchFamily="18" charset="0"/>
                <a:ea typeface="PMingLiU" pitchFamily="18" charset="-120"/>
              </a:rPr>
              <a:t>© David Kirk/NVIDIA and Wen-mei Hwu, 2007-2016     ECE408/CS483/ECE498al, University of Illinois, Urbana-Champaign</a:t>
            </a:r>
            <a:endParaRPr lang="en-US" sz="1400" smtClean="0">
              <a:latin typeface="Times New Roman" pitchFamily="18" charset="0"/>
              <a:ea typeface="PMingLiU" pitchFamily="18" charset="-120"/>
            </a:endParaRPr>
          </a:p>
        </p:txBody>
      </p:sp>
      <p:sp>
        <p:nvSpPr>
          <p:cNvPr id="44036" name="Rectangle 2"/>
          <p:cNvSpPr>
            <a:spLocks noGrp="1" noChangeArrowheads="1"/>
          </p:cNvSpPr>
          <p:nvPr>
            <p:ph type="title"/>
          </p:nvPr>
        </p:nvSpPr>
        <p:spPr>
          <a:xfrm>
            <a:off x="381000" y="0"/>
            <a:ext cx="8839200" cy="1143000"/>
          </a:xfrm>
        </p:spPr>
        <p:txBody>
          <a:bodyPr/>
          <a:lstStyle/>
          <a:p>
            <a:pPr eaLnBrk="1" hangingPunct="1"/>
            <a:r>
              <a:rPr lang="en-US" dirty="0" smtClean="0"/>
              <a:t>Single Program Multiple Data (SPMD)</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5800" y="19594"/>
            <a:ext cx="8305800" cy="1143000"/>
          </a:xfrm>
        </p:spPr>
        <p:txBody>
          <a:bodyPr/>
          <a:lstStyle/>
          <a:p>
            <a:pPr eaLnBrk="1" hangingPunct="1"/>
            <a:r>
              <a:rPr lang="en-US" altLang="zh-TW" sz="3600" dirty="0" smtClean="0">
                <a:ea typeface="PMingLiU" pitchFamily="18" charset="-120"/>
              </a:rPr>
              <a:t>Block Granularity Considerations</a:t>
            </a:r>
          </a:p>
        </p:txBody>
      </p:sp>
      <p:sp>
        <p:nvSpPr>
          <p:cNvPr id="46083" name="Rectangle 3"/>
          <p:cNvSpPr>
            <a:spLocks noGrp="1" noChangeArrowheads="1"/>
          </p:cNvSpPr>
          <p:nvPr>
            <p:ph type="body" idx="1"/>
          </p:nvPr>
        </p:nvSpPr>
        <p:spPr>
          <a:xfrm>
            <a:off x="653143" y="990600"/>
            <a:ext cx="8305800" cy="5410200"/>
          </a:xfrm>
        </p:spPr>
        <p:txBody>
          <a:bodyPr/>
          <a:lstStyle/>
          <a:p>
            <a:pPr eaLnBrk="1" hangingPunct="1"/>
            <a:r>
              <a:rPr lang="en-US" altLang="zh-TW" sz="2400" dirty="0" smtClean="0">
                <a:ea typeface="PMingLiU" pitchFamily="18" charset="-120"/>
              </a:rPr>
              <a:t>For Matrix Multiplication using multiple blocks, should one use 8X8, 16X16 or 32X32 blocks? Assume that in the GPU used, each SM can take up to 1,536 threads and up to 8 blocks. </a:t>
            </a:r>
          </a:p>
          <a:p>
            <a:pPr lvl="2" eaLnBrk="1" hangingPunct="1"/>
            <a:endParaRPr lang="en-US" altLang="zh-TW" sz="1600" dirty="0" smtClean="0">
              <a:ea typeface="PMingLiU" pitchFamily="18" charset="-120"/>
            </a:endParaRPr>
          </a:p>
          <a:p>
            <a:pPr lvl="1" eaLnBrk="1" hangingPunct="1"/>
            <a:r>
              <a:rPr lang="en-US" altLang="zh-TW" sz="2000" dirty="0" smtClean="0">
                <a:ea typeface="PMingLiU" pitchFamily="18" charset="-120"/>
              </a:rPr>
              <a:t>For 8X8, we have 64 threads per block. Each SM can take up to 1536 threads, which is 24 blocks. But each SM can only take up to 8 Blocks, only 512 threads (16 warps) will go into each SM!</a:t>
            </a:r>
          </a:p>
          <a:p>
            <a:pPr lvl="2" eaLnBrk="1" hangingPunct="1"/>
            <a:endParaRPr lang="en-US" altLang="zh-TW" sz="1600" dirty="0" smtClean="0">
              <a:ea typeface="PMingLiU" pitchFamily="18" charset="-120"/>
            </a:endParaRPr>
          </a:p>
          <a:p>
            <a:pPr lvl="1" eaLnBrk="1" hangingPunct="1"/>
            <a:r>
              <a:rPr lang="en-US" altLang="zh-TW" sz="2000" dirty="0" smtClean="0">
                <a:ea typeface="PMingLiU" pitchFamily="18" charset="-120"/>
              </a:rPr>
              <a:t>For 16X16, we have 256 threads per block. Since each SM can take up to 1,536 threads (48 warps), which is 6 blocks (within the 8 block limit). Thus we use the full thread capacity of an SM.</a:t>
            </a:r>
          </a:p>
          <a:p>
            <a:pPr lvl="2" eaLnBrk="1" hangingPunct="1"/>
            <a:endParaRPr lang="en-US" altLang="zh-TW" sz="1600" dirty="0" smtClean="0">
              <a:ea typeface="PMingLiU" pitchFamily="18" charset="-120"/>
            </a:endParaRPr>
          </a:p>
          <a:p>
            <a:pPr lvl="1" eaLnBrk="1" hangingPunct="1"/>
            <a:r>
              <a:rPr lang="en-US" altLang="zh-TW" sz="2000" dirty="0" smtClean="0">
                <a:ea typeface="PMingLiU" pitchFamily="18" charset="-120"/>
              </a:rPr>
              <a:t>For 32X32, we would have 1,024 threads per Block. Only one block can fit into an SM, using only 2/3 of the thread capacity of an SM. </a:t>
            </a:r>
          </a:p>
        </p:txBody>
      </p:sp>
      <p:sp>
        <p:nvSpPr>
          <p:cNvPr id="46084"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Palatino" pitchFamily="18" charset="0"/>
              </a:defRPr>
            </a:lvl1pPr>
            <a:lvl2pPr marL="742950" indent="-285750" eaLnBrk="0" hangingPunct="0">
              <a:defRPr sz="2400">
                <a:solidFill>
                  <a:schemeClr val="tx1"/>
                </a:solidFill>
                <a:latin typeface="Palatino" pitchFamily="18" charset="0"/>
              </a:defRPr>
            </a:lvl2pPr>
            <a:lvl3pPr marL="1143000" indent="-228600" eaLnBrk="0" hangingPunct="0">
              <a:defRPr sz="2400">
                <a:solidFill>
                  <a:schemeClr val="tx1"/>
                </a:solidFill>
                <a:latin typeface="Palatino" pitchFamily="18" charset="0"/>
              </a:defRPr>
            </a:lvl3pPr>
            <a:lvl4pPr marL="1600200" indent="-228600" eaLnBrk="0" hangingPunct="0">
              <a:defRPr sz="2400">
                <a:solidFill>
                  <a:schemeClr val="tx1"/>
                </a:solidFill>
                <a:latin typeface="Palatino" pitchFamily="18" charset="0"/>
              </a:defRPr>
            </a:lvl4pPr>
            <a:lvl5pPr marL="2057400" indent="-228600" eaLnBrk="0" hangingPunct="0">
              <a:defRPr sz="2400">
                <a:solidFill>
                  <a:schemeClr val="tx1"/>
                </a:solidFill>
                <a:latin typeface="Palatino" pitchFamily="18" charset="0"/>
              </a:defRPr>
            </a:lvl5pPr>
            <a:lvl6pPr marL="2514600" indent="-228600" eaLnBrk="0" fontAlgn="base" hangingPunct="0">
              <a:spcBef>
                <a:spcPct val="0"/>
              </a:spcBef>
              <a:spcAft>
                <a:spcPct val="0"/>
              </a:spcAft>
              <a:defRPr sz="2400">
                <a:solidFill>
                  <a:schemeClr val="tx1"/>
                </a:solidFill>
                <a:latin typeface="Palatino" pitchFamily="18" charset="0"/>
              </a:defRPr>
            </a:lvl6pPr>
            <a:lvl7pPr marL="2971800" indent="-228600" eaLnBrk="0" fontAlgn="base" hangingPunct="0">
              <a:spcBef>
                <a:spcPct val="0"/>
              </a:spcBef>
              <a:spcAft>
                <a:spcPct val="0"/>
              </a:spcAft>
              <a:defRPr sz="2400">
                <a:solidFill>
                  <a:schemeClr val="tx1"/>
                </a:solidFill>
                <a:latin typeface="Palatino" pitchFamily="18" charset="0"/>
              </a:defRPr>
            </a:lvl7pPr>
            <a:lvl8pPr marL="3429000" indent="-228600" eaLnBrk="0" fontAlgn="base" hangingPunct="0">
              <a:spcBef>
                <a:spcPct val="0"/>
              </a:spcBef>
              <a:spcAft>
                <a:spcPct val="0"/>
              </a:spcAft>
              <a:defRPr sz="2400">
                <a:solidFill>
                  <a:schemeClr val="tx1"/>
                </a:solidFill>
                <a:latin typeface="Palatino" pitchFamily="18" charset="0"/>
              </a:defRPr>
            </a:lvl8pPr>
            <a:lvl9pPr marL="3886200" indent="-228600" eaLnBrk="0" fontAlgn="base" hangingPunct="0">
              <a:spcBef>
                <a:spcPct val="0"/>
              </a:spcBef>
              <a:spcAft>
                <a:spcPct val="0"/>
              </a:spcAft>
              <a:defRPr sz="2400">
                <a:solidFill>
                  <a:schemeClr val="tx1"/>
                </a:solidFill>
                <a:latin typeface="Palatino" pitchFamily="18" charset="0"/>
              </a:defRPr>
            </a:lvl9pPr>
          </a:lstStyle>
          <a:p>
            <a:pPr eaLnBrk="1" hangingPunct="1"/>
            <a:r>
              <a:rPr lang="de-DE" sz="1200" dirty="0" smtClean="0">
                <a:ea typeface="PMingLiU" pitchFamily="18" charset="-120"/>
              </a:rPr>
              <a:t>© David Kirk/NVIDIA and Wen-mei Hwu, 2007-2016     ECE408/CS483/ECE498al, University of Illinois, Urbana-Champaign</a:t>
            </a:r>
            <a:endParaRPr lang="en-US" sz="1200" dirty="0" smtClean="0">
              <a:ea typeface="PMingLiU" pitchFamily="18" charset="-12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52400" y="1330842"/>
            <a:ext cx="7881326" cy="4805995"/>
            <a:chOff x="50800" y="683090"/>
            <a:chExt cx="7881326" cy="4805995"/>
          </a:xfrm>
        </p:grpSpPr>
        <p:sp>
          <p:nvSpPr>
            <p:cNvPr id="10865" name="Rectangle 10864"/>
            <p:cNvSpPr/>
            <p:nvPr/>
          </p:nvSpPr>
          <p:spPr>
            <a:xfrm>
              <a:off x="1816100" y="685800"/>
              <a:ext cx="5803900" cy="4648200"/>
            </a:xfrm>
            <a:prstGeom prst="rect">
              <a:avLst/>
            </a:prstGeom>
            <a:solidFill>
              <a:schemeClr val="accent2">
                <a:lumMod val="40000"/>
                <a:lumOff val="60000"/>
              </a:schemeClr>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076" name="Group 512"/>
            <p:cNvGrpSpPr>
              <a:grpSpLocks/>
            </p:cNvGrpSpPr>
            <p:nvPr/>
          </p:nvGrpSpPr>
          <p:grpSpPr bwMode="auto">
            <a:xfrm>
              <a:off x="160263" y="1895908"/>
              <a:ext cx="1225550" cy="1231900"/>
              <a:chOff x="148419" y="2895600"/>
              <a:chExt cx="1226024" cy="1231710"/>
            </a:xfrm>
            <a:solidFill>
              <a:schemeClr val="bg1"/>
            </a:solidFill>
          </p:grpSpPr>
          <p:sp>
            <p:nvSpPr>
              <p:cNvPr id="252" name="Rectangle 251"/>
              <p:cNvSpPr/>
              <p:nvPr/>
            </p:nvSpPr>
            <p:spPr>
              <a:xfrm>
                <a:off x="150008" y="2895600"/>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3" name="Rectangle 252"/>
              <p:cNvSpPr/>
              <p:nvPr/>
            </p:nvSpPr>
            <p:spPr>
              <a:xfrm>
                <a:off x="226237" y="2895600"/>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4" name="Rectangle 253"/>
              <p:cNvSpPr/>
              <p:nvPr/>
            </p:nvSpPr>
            <p:spPr>
              <a:xfrm>
                <a:off x="302467" y="2895600"/>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5" name="Rectangle 254"/>
              <p:cNvSpPr/>
              <p:nvPr/>
            </p:nvSpPr>
            <p:spPr>
              <a:xfrm>
                <a:off x="378696" y="2895600"/>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6" name="Rectangle 255"/>
              <p:cNvSpPr/>
              <p:nvPr/>
            </p:nvSpPr>
            <p:spPr>
              <a:xfrm>
                <a:off x="454926" y="2895600"/>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7" name="Rectangle 256"/>
              <p:cNvSpPr/>
              <p:nvPr/>
            </p:nvSpPr>
            <p:spPr>
              <a:xfrm>
                <a:off x="531155" y="2895600"/>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8" name="Rectangle 257"/>
              <p:cNvSpPr/>
              <p:nvPr/>
            </p:nvSpPr>
            <p:spPr>
              <a:xfrm>
                <a:off x="607384" y="2895600"/>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9" name="Rectangle 258"/>
              <p:cNvSpPr/>
              <p:nvPr/>
            </p:nvSpPr>
            <p:spPr>
              <a:xfrm>
                <a:off x="683614" y="2895600"/>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0" name="Rectangle 259"/>
              <p:cNvSpPr/>
              <p:nvPr/>
            </p:nvSpPr>
            <p:spPr>
              <a:xfrm>
                <a:off x="761431" y="2895600"/>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1" name="Rectangle 260"/>
              <p:cNvSpPr/>
              <p:nvPr/>
            </p:nvSpPr>
            <p:spPr>
              <a:xfrm>
                <a:off x="837660" y="2895600"/>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2" name="Rectangle 261"/>
              <p:cNvSpPr/>
              <p:nvPr/>
            </p:nvSpPr>
            <p:spPr>
              <a:xfrm>
                <a:off x="913890" y="2895600"/>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3" name="Rectangle 262"/>
              <p:cNvSpPr/>
              <p:nvPr/>
            </p:nvSpPr>
            <p:spPr>
              <a:xfrm>
                <a:off x="990119" y="2895600"/>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4" name="Rectangle 263"/>
              <p:cNvSpPr/>
              <p:nvPr/>
            </p:nvSpPr>
            <p:spPr>
              <a:xfrm>
                <a:off x="1069525" y="2895600"/>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5" name="Rectangle 264"/>
              <p:cNvSpPr/>
              <p:nvPr/>
            </p:nvSpPr>
            <p:spPr>
              <a:xfrm>
                <a:off x="1145755" y="2895600"/>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6" name="Rectangle 265"/>
              <p:cNvSpPr/>
              <p:nvPr/>
            </p:nvSpPr>
            <p:spPr>
              <a:xfrm>
                <a:off x="1221984" y="2895600"/>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7" name="Rectangle 266"/>
              <p:cNvSpPr/>
              <p:nvPr/>
            </p:nvSpPr>
            <p:spPr>
              <a:xfrm>
                <a:off x="1298214" y="2895600"/>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8" name="Rectangle 267"/>
              <p:cNvSpPr/>
              <p:nvPr/>
            </p:nvSpPr>
            <p:spPr>
              <a:xfrm>
                <a:off x="150008" y="2971788"/>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9" name="Rectangle 268"/>
              <p:cNvSpPr/>
              <p:nvPr/>
            </p:nvSpPr>
            <p:spPr>
              <a:xfrm>
                <a:off x="226237" y="2971788"/>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0" name="Rectangle 269"/>
              <p:cNvSpPr/>
              <p:nvPr/>
            </p:nvSpPr>
            <p:spPr>
              <a:xfrm>
                <a:off x="302467" y="2971788"/>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1" name="Rectangle 270"/>
              <p:cNvSpPr/>
              <p:nvPr/>
            </p:nvSpPr>
            <p:spPr>
              <a:xfrm>
                <a:off x="378696" y="2971788"/>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2" name="Rectangle 271"/>
              <p:cNvSpPr/>
              <p:nvPr/>
            </p:nvSpPr>
            <p:spPr>
              <a:xfrm>
                <a:off x="454926" y="2971788"/>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3" name="Rectangle 272"/>
              <p:cNvSpPr/>
              <p:nvPr/>
            </p:nvSpPr>
            <p:spPr>
              <a:xfrm>
                <a:off x="531155" y="2971788"/>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4" name="Rectangle 273"/>
              <p:cNvSpPr/>
              <p:nvPr/>
            </p:nvSpPr>
            <p:spPr>
              <a:xfrm>
                <a:off x="607384" y="2971788"/>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5" name="Rectangle 274"/>
              <p:cNvSpPr/>
              <p:nvPr/>
            </p:nvSpPr>
            <p:spPr>
              <a:xfrm>
                <a:off x="683614" y="2971788"/>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6" name="Rectangle 275"/>
              <p:cNvSpPr/>
              <p:nvPr/>
            </p:nvSpPr>
            <p:spPr>
              <a:xfrm>
                <a:off x="761431" y="2971788"/>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7" name="Rectangle 276"/>
              <p:cNvSpPr/>
              <p:nvPr/>
            </p:nvSpPr>
            <p:spPr>
              <a:xfrm>
                <a:off x="837660" y="2971788"/>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8" name="Rectangle 277"/>
              <p:cNvSpPr/>
              <p:nvPr/>
            </p:nvSpPr>
            <p:spPr>
              <a:xfrm>
                <a:off x="913890" y="2971788"/>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9" name="Rectangle 278"/>
              <p:cNvSpPr/>
              <p:nvPr/>
            </p:nvSpPr>
            <p:spPr>
              <a:xfrm>
                <a:off x="990119" y="2971788"/>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0" name="Rectangle 279"/>
              <p:cNvSpPr/>
              <p:nvPr/>
            </p:nvSpPr>
            <p:spPr>
              <a:xfrm>
                <a:off x="1069525" y="2971788"/>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1" name="Rectangle 280"/>
              <p:cNvSpPr/>
              <p:nvPr/>
            </p:nvSpPr>
            <p:spPr>
              <a:xfrm>
                <a:off x="1145755" y="2971788"/>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2" name="Rectangle 281"/>
              <p:cNvSpPr/>
              <p:nvPr/>
            </p:nvSpPr>
            <p:spPr>
              <a:xfrm>
                <a:off x="1221984" y="2971788"/>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3" name="Rectangle 282"/>
              <p:cNvSpPr/>
              <p:nvPr/>
            </p:nvSpPr>
            <p:spPr>
              <a:xfrm>
                <a:off x="1298214" y="2971788"/>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4" name="Rectangle 283"/>
              <p:cNvSpPr/>
              <p:nvPr/>
            </p:nvSpPr>
            <p:spPr>
              <a:xfrm>
                <a:off x="150008" y="3054326"/>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5" name="Rectangle 284"/>
              <p:cNvSpPr/>
              <p:nvPr/>
            </p:nvSpPr>
            <p:spPr>
              <a:xfrm>
                <a:off x="226237" y="3054326"/>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6" name="Rectangle 285"/>
              <p:cNvSpPr/>
              <p:nvPr/>
            </p:nvSpPr>
            <p:spPr>
              <a:xfrm>
                <a:off x="302467" y="3054326"/>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7" name="Rectangle 286"/>
              <p:cNvSpPr/>
              <p:nvPr/>
            </p:nvSpPr>
            <p:spPr>
              <a:xfrm>
                <a:off x="378696" y="3054326"/>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8" name="Rectangle 287"/>
              <p:cNvSpPr/>
              <p:nvPr/>
            </p:nvSpPr>
            <p:spPr>
              <a:xfrm>
                <a:off x="454926" y="3054326"/>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9" name="Rectangle 288"/>
              <p:cNvSpPr/>
              <p:nvPr/>
            </p:nvSpPr>
            <p:spPr>
              <a:xfrm>
                <a:off x="531155" y="3054326"/>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0" name="Rectangle 289"/>
              <p:cNvSpPr/>
              <p:nvPr/>
            </p:nvSpPr>
            <p:spPr>
              <a:xfrm>
                <a:off x="607384" y="3054326"/>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1" name="Rectangle 290"/>
              <p:cNvSpPr/>
              <p:nvPr/>
            </p:nvSpPr>
            <p:spPr>
              <a:xfrm>
                <a:off x="683614" y="3054326"/>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2" name="Rectangle 291"/>
              <p:cNvSpPr/>
              <p:nvPr/>
            </p:nvSpPr>
            <p:spPr>
              <a:xfrm>
                <a:off x="761431" y="3054326"/>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3" name="Rectangle 292"/>
              <p:cNvSpPr/>
              <p:nvPr/>
            </p:nvSpPr>
            <p:spPr>
              <a:xfrm>
                <a:off x="837660" y="3054326"/>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4" name="Rectangle 293"/>
              <p:cNvSpPr/>
              <p:nvPr/>
            </p:nvSpPr>
            <p:spPr>
              <a:xfrm>
                <a:off x="913890" y="3054326"/>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5" name="Rectangle 294"/>
              <p:cNvSpPr/>
              <p:nvPr/>
            </p:nvSpPr>
            <p:spPr>
              <a:xfrm>
                <a:off x="990119" y="3054326"/>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6" name="Rectangle 295"/>
              <p:cNvSpPr/>
              <p:nvPr/>
            </p:nvSpPr>
            <p:spPr>
              <a:xfrm>
                <a:off x="1069525" y="3054326"/>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7" name="Rectangle 296"/>
              <p:cNvSpPr/>
              <p:nvPr/>
            </p:nvSpPr>
            <p:spPr>
              <a:xfrm>
                <a:off x="1145755" y="3054326"/>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8" name="Rectangle 297"/>
              <p:cNvSpPr/>
              <p:nvPr/>
            </p:nvSpPr>
            <p:spPr>
              <a:xfrm>
                <a:off x="1221984" y="3054326"/>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9" name="Rectangle 298"/>
              <p:cNvSpPr/>
              <p:nvPr/>
            </p:nvSpPr>
            <p:spPr>
              <a:xfrm>
                <a:off x="1298214" y="3054326"/>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0" name="Rectangle 299"/>
              <p:cNvSpPr/>
              <p:nvPr/>
            </p:nvSpPr>
            <p:spPr>
              <a:xfrm>
                <a:off x="150008" y="3130514"/>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1" name="Rectangle 300"/>
              <p:cNvSpPr/>
              <p:nvPr/>
            </p:nvSpPr>
            <p:spPr>
              <a:xfrm>
                <a:off x="226237" y="3130514"/>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2" name="Rectangle 301"/>
              <p:cNvSpPr/>
              <p:nvPr/>
            </p:nvSpPr>
            <p:spPr>
              <a:xfrm>
                <a:off x="302467" y="3130514"/>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3" name="Rectangle 302"/>
              <p:cNvSpPr/>
              <p:nvPr/>
            </p:nvSpPr>
            <p:spPr>
              <a:xfrm>
                <a:off x="378696" y="3130514"/>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4" name="Rectangle 303"/>
              <p:cNvSpPr/>
              <p:nvPr/>
            </p:nvSpPr>
            <p:spPr>
              <a:xfrm>
                <a:off x="454926" y="3130514"/>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5" name="Rectangle 304"/>
              <p:cNvSpPr/>
              <p:nvPr/>
            </p:nvSpPr>
            <p:spPr>
              <a:xfrm>
                <a:off x="531155" y="3130514"/>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6" name="Rectangle 305"/>
              <p:cNvSpPr/>
              <p:nvPr/>
            </p:nvSpPr>
            <p:spPr>
              <a:xfrm>
                <a:off x="607384" y="3130514"/>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7" name="Rectangle 306"/>
              <p:cNvSpPr/>
              <p:nvPr/>
            </p:nvSpPr>
            <p:spPr>
              <a:xfrm>
                <a:off x="683614" y="3130514"/>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8" name="Rectangle 307"/>
              <p:cNvSpPr/>
              <p:nvPr/>
            </p:nvSpPr>
            <p:spPr>
              <a:xfrm>
                <a:off x="761431" y="3130514"/>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9" name="Rectangle 308"/>
              <p:cNvSpPr/>
              <p:nvPr/>
            </p:nvSpPr>
            <p:spPr>
              <a:xfrm>
                <a:off x="837660" y="3130514"/>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0" name="Rectangle 309"/>
              <p:cNvSpPr/>
              <p:nvPr/>
            </p:nvSpPr>
            <p:spPr>
              <a:xfrm>
                <a:off x="913890" y="3130514"/>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1" name="Rectangle 310"/>
              <p:cNvSpPr/>
              <p:nvPr/>
            </p:nvSpPr>
            <p:spPr>
              <a:xfrm>
                <a:off x="990119" y="3130514"/>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2" name="Rectangle 311"/>
              <p:cNvSpPr/>
              <p:nvPr/>
            </p:nvSpPr>
            <p:spPr>
              <a:xfrm>
                <a:off x="1069525" y="3130514"/>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3" name="Rectangle 312"/>
              <p:cNvSpPr/>
              <p:nvPr/>
            </p:nvSpPr>
            <p:spPr>
              <a:xfrm>
                <a:off x="1145755" y="3130514"/>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4" name="Rectangle 313"/>
              <p:cNvSpPr/>
              <p:nvPr/>
            </p:nvSpPr>
            <p:spPr>
              <a:xfrm>
                <a:off x="1221984" y="3130514"/>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5" name="Rectangle 314"/>
              <p:cNvSpPr/>
              <p:nvPr/>
            </p:nvSpPr>
            <p:spPr>
              <a:xfrm>
                <a:off x="1298214" y="3130514"/>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6" name="Rectangle 315"/>
              <p:cNvSpPr/>
              <p:nvPr/>
            </p:nvSpPr>
            <p:spPr>
              <a:xfrm>
                <a:off x="148419" y="3200353"/>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7" name="Rectangle 316"/>
              <p:cNvSpPr/>
              <p:nvPr/>
            </p:nvSpPr>
            <p:spPr>
              <a:xfrm>
                <a:off x="224648" y="3200353"/>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8" name="Rectangle 317"/>
              <p:cNvSpPr/>
              <p:nvPr/>
            </p:nvSpPr>
            <p:spPr>
              <a:xfrm>
                <a:off x="300878" y="3200353"/>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9" name="Rectangle 318"/>
              <p:cNvSpPr/>
              <p:nvPr/>
            </p:nvSpPr>
            <p:spPr>
              <a:xfrm>
                <a:off x="377107" y="3200353"/>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0" name="Rectangle 319"/>
              <p:cNvSpPr/>
              <p:nvPr/>
            </p:nvSpPr>
            <p:spPr>
              <a:xfrm>
                <a:off x="453337" y="3200353"/>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1" name="Rectangle 320"/>
              <p:cNvSpPr/>
              <p:nvPr/>
            </p:nvSpPr>
            <p:spPr>
              <a:xfrm>
                <a:off x="529566" y="3200353"/>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2" name="Rectangle 321"/>
              <p:cNvSpPr/>
              <p:nvPr/>
            </p:nvSpPr>
            <p:spPr>
              <a:xfrm>
                <a:off x="605796" y="3200353"/>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3" name="Rectangle 322"/>
              <p:cNvSpPr/>
              <p:nvPr/>
            </p:nvSpPr>
            <p:spPr>
              <a:xfrm>
                <a:off x="682025" y="3200353"/>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4" name="Rectangle 323"/>
              <p:cNvSpPr/>
              <p:nvPr/>
            </p:nvSpPr>
            <p:spPr>
              <a:xfrm>
                <a:off x="759843" y="3200353"/>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5" name="Rectangle 324"/>
              <p:cNvSpPr/>
              <p:nvPr/>
            </p:nvSpPr>
            <p:spPr>
              <a:xfrm>
                <a:off x="836073" y="3200353"/>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6" name="Rectangle 325"/>
              <p:cNvSpPr/>
              <p:nvPr/>
            </p:nvSpPr>
            <p:spPr>
              <a:xfrm>
                <a:off x="912302" y="3200353"/>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7" name="Rectangle 326"/>
              <p:cNvSpPr/>
              <p:nvPr/>
            </p:nvSpPr>
            <p:spPr>
              <a:xfrm>
                <a:off x="988532" y="3200353"/>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8" name="Rectangle 327"/>
              <p:cNvSpPr/>
              <p:nvPr/>
            </p:nvSpPr>
            <p:spPr>
              <a:xfrm>
                <a:off x="1067938" y="3200353"/>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9" name="Rectangle 328"/>
              <p:cNvSpPr/>
              <p:nvPr/>
            </p:nvSpPr>
            <p:spPr>
              <a:xfrm>
                <a:off x="1144167" y="3200353"/>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0" name="Rectangle 329"/>
              <p:cNvSpPr/>
              <p:nvPr/>
            </p:nvSpPr>
            <p:spPr>
              <a:xfrm>
                <a:off x="1220396" y="3200353"/>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1" name="Rectangle 330"/>
              <p:cNvSpPr/>
              <p:nvPr/>
            </p:nvSpPr>
            <p:spPr>
              <a:xfrm>
                <a:off x="1296626" y="3200353"/>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2" name="Rectangle 331"/>
              <p:cNvSpPr/>
              <p:nvPr/>
            </p:nvSpPr>
            <p:spPr>
              <a:xfrm>
                <a:off x="148419" y="3276541"/>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3" name="Rectangle 332"/>
              <p:cNvSpPr/>
              <p:nvPr/>
            </p:nvSpPr>
            <p:spPr>
              <a:xfrm>
                <a:off x="224648" y="3276541"/>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4" name="Rectangle 333"/>
              <p:cNvSpPr/>
              <p:nvPr/>
            </p:nvSpPr>
            <p:spPr>
              <a:xfrm>
                <a:off x="300878" y="3276541"/>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5" name="Rectangle 334"/>
              <p:cNvSpPr/>
              <p:nvPr/>
            </p:nvSpPr>
            <p:spPr>
              <a:xfrm>
                <a:off x="377107" y="3276541"/>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6" name="Rectangle 335"/>
              <p:cNvSpPr/>
              <p:nvPr/>
            </p:nvSpPr>
            <p:spPr>
              <a:xfrm>
                <a:off x="453337" y="3276541"/>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7" name="Rectangle 336"/>
              <p:cNvSpPr/>
              <p:nvPr/>
            </p:nvSpPr>
            <p:spPr>
              <a:xfrm>
                <a:off x="529566" y="3276541"/>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8" name="Rectangle 337"/>
              <p:cNvSpPr/>
              <p:nvPr/>
            </p:nvSpPr>
            <p:spPr>
              <a:xfrm>
                <a:off x="605796" y="3276541"/>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9" name="Rectangle 338"/>
              <p:cNvSpPr/>
              <p:nvPr/>
            </p:nvSpPr>
            <p:spPr>
              <a:xfrm>
                <a:off x="682025" y="3276541"/>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0" name="Rectangle 339"/>
              <p:cNvSpPr/>
              <p:nvPr/>
            </p:nvSpPr>
            <p:spPr>
              <a:xfrm>
                <a:off x="759843" y="3276541"/>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1" name="Rectangle 340"/>
              <p:cNvSpPr/>
              <p:nvPr/>
            </p:nvSpPr>
            <p:spPr>
              <a:xfrm>
                <a:off x="836073" y="3276541"/>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2" name="Rectangle 341"/>
              <p:cNvSpPr/>
              <p:nvPr/>
            </p:nvSpPr>
            <p:spPr>
              <a:xfrm>
                <a:off x="912302" y="3276541"/>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3" name="Rectangle 342"/>
              <p:cNvSpPr/>
              <p:nvPr/>
            </p:nvSpPr>
            <p:spPr>
              <a:xfrm>
                <a:off x="988532" y="3276541"/>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4" name="Rectangle 343"/>
              <p:cNvSpPr/>
              <p:nvPr/>
            </p:nvSpPr>
            <p:spPr>
              <a:xfrm>
                <a:off x="1067938" y="3276541"/>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5" name="Rectangle 344"/>
              <p:cNvSpPr/>
              <p:nvPr/>
            </p:nvSpPr>
            <p:spPr>
              <a:xfrm>
                <a:off x="1144167" y="3276541"/>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6" name="Rectangle 345"/>
              <p:cNvSpPr/>
              <p:nvPr/>
            </p:nvSpPr>
            <p:spPr>
              <a:xfrm>
                <a:off x="1220396" y="3276541"/>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7" name="Rectangle 346"/>
              <p:cNvSpPr/>
              <p:nvPr/>
            </p:nvSpPr>
            <p:spPr>
              <a:xfrm>
                <a:off x="1296626" y="3276541"/>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8" name="Rectangle 347"/>
              <p:cNvSpPr/>
              <p:nvPr/>
            </p:nvSpPr>
            <p:spPr>
              <a:xfrm>
                <a:off x="148419" y="3359079"/>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9" name="Rectangle 348"/>
              <p:cNvSpPr/>
              <p:nvPr/>
            </p:nvSpPr>
            <p:spPr>
              <a:xfrm>
                <a:off x="224648" y="3359079"/>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0" name="Rectangle 349"/>
              <p:cNvSpPr/>
              <p:nvPr/>
            </p:nvSpPr>
            <p:spPr>
              <a:xfrm>
                <a:off x="300878" y="3359079"/>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1" name="Rectangle 350"/>
              <p:cNvSpPr/>
              <p:nvPr/>
            </p:nvSpPr>
            <p:spPr>
              <a:xfrm>
                <a:off x="377107" y="3359079"/>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2" name="Rectangle 351"/>
              <p:cNvSpPr/>
              <p:nvPr/>
            </p:nvSpPr>
            <p:spPr>
              <a:xfrm>
                <a:off x="453337" y="3359079"/>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3" name="Rectangle 352"/>
              <p:cNvSpPr/>
              <p:nvPr/>
            </p:nvSpPr>
            <p:spPr>
              <a:xfrm>
                <a:off x="529566" y="3359079"/>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4" name="Rectangle 353"/>
              <p:cNvSpPr/>
              <p:nvPr/>
            </p:nvSpPr>
            <p:spPr>
              <a:xfrm>
                <a:off x="605796" y="3359079"/>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5" name="Rectangle 354"/>
              <p:cNvSpPr/>
              <p:nvPr/>
            </p:nvSpPr>
            <p:spPr>
              <a:xfrm>
                <a:off x="682025" y="3359079"/>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6" name="Rectangle 355"/>
              <p:cNvSpPr/>
              <p:nvPr/>
            </p:nvSpPr>
            <p:spPr>
              <a:xfrm>
                <a:off x="759843" y="3359079"/>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7" name="Rectangle 356"/>
              <p:cNvSpPr/>
              <p:nvPr/>
            </p:nvSpPr>
            <p:spPr>
              <a:xfrm>
                <a:off x="836073" y="3359079"/>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8" name="Rectangle 357"/>
              <p:cNvSpPr/>
              <p:nvPr/>
            </p:nvSpPr>
            <p:spPr>
              <a:xfrm>
                <a:off x="912302" y="3359079"/>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9" name="Rectangle 358"/>
              <p:cNvSpPr/>
              <p:nvPr/>
            </p:nvSpPr>
            <p:spPr>
              <a:xfrm>
                <a:off x="988532" y="3359079"/>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0" name="Rectangle 359"/>
              <p:cNvSpPr/>
              <p:nvPr/>
            </p:nvSpPr>
            <p:spPr>
              <a:xfrm>
                <a:off x="1067938" y="3359079"/>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1" name="Rectangle 360"/>
              <p:cNvSpPr/>
              <p:nvPr/>
            </p:nvSpPr>
            <p:spPr>
              <a:xfrm>
                <a:off x="1144167" y="3359079"/>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2" name="Rectangle 361"/>
              <p:cNvSpPr/>
              <p:nvPr/>
            </p:nvSpPr>
            <p:spPr>
              <a:xfrm>
                <a:off x="1220396" y="3359079"/>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3" name="Rectangle 362"/>
              <p:cNvSpPr/>
              <p:nvPr/>
            </p:nvSpPr>
            <p:spPr>
              <a:xfrm>
                <a:off x="1296626" y="3359079"/>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4" name="Rectangle 363"/>
              <p:cNvSpPr/>
              <p:nvPr/>
            </p:nvSpPr>
            <p:spPr>
              <a:xfrm>
                <a:off x="148419" y="3435267"/>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5" name="Rectangle 364"/>
              <p:cNvSpPr/>
              <p:nvPr/>
            </p:nvSpPr>
            <p:spPr>
              <a:xfrm>
                <a:off x="224648" y="3435267"/>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6" name="Rectangle 365"/>
              <p:cNvSpPr/>
              <p:nvPr/>
            </p:nvSpPr>
            <p:spPr>
              <a:xfrm>
                <a:off x="300878" y="3435267"/>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7" name="Rectangle 366"/>
              <p:cNvSpPr/>
              <p:nvPr/>
            </p:nvSpPr>
            <p:spPr>
              <a:xfrm>
                <a:off x="377107" y="3435267"/>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8" name="Rectangle 367"/>
              <p:cNvSpPr/>
              <p:nvPr/>
            </p:nvSpPr>
            <p:spPr>
              <a:xfrm>
                <a:off x="453337" y="3435267"/>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9" name="Rectangle 368"/>
              <p:cNvSpPr/>
              <p:nvPr/>
            </p:nvSpPr>
            <p:spPr>
              <a:xfrm>
                <a:off x="529566" y="3435267"/>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0" name="Rectangle 369"/>
              <p:cNvSpPr/>
              <p:nvPr/>
            </p:nvSpPr>
            <p:spPr>
              <a:xfrm>
                <a:off x="605796" y="3435267"/>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1" name="Rectangle 370"/>
              <p:cNvSpPr/>
              <p:nvPr/>
            </p:nvSpPr>
            <p:spPr>
              <a:xfrm>
                <a:off x="682025" y="3435267"/>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2" name="Rectangle 371"/>
              <p:cNvSpPr/>
              <p:nvPr/>
            </p:nvSpPr>
            <p:spPr>
              <a:xfrm>
                <a:off x="759843" y="3435267"/>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3" name="Rectangle 372"/>
              <p:cNvSpPr/>
              <p:nvPr/>
            </p:nvSpPr>
            <p:spPr>
              <a:xfrm>
                <a:off x="836073" y="3435267"/>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4" name="Rectangle 373"/>
              <p:cNvSpPr/>
              <p:nvPr/>
            </p:nvSpPr>
            <p:spPr>
              <a:xfrm>
                <a:off x="912302" y="3435267"/>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5" name="Rectangle 374"/>
              <p:cNvSpPr/>
              <p:nvPr/>
            </p:nvSpPr>
            <p:spPr>
              <a:xfrm>
                <a:off x="988532" y="3435267"/>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6" name="Rectangle 375"/>
              <p:cNvSpPr/>
              <p:nvPr/>
            </p:nvSpPr>
            <p:spPr>
              <a:xfrm>
                <a:off x="1067938" y="3435267"/>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7" name="Rectangle 376"/>
              <p:cNvSpPr/>
              <p:nvPr/>
            </p:nvSpPr>
            <p:spPr>
              <a:xfrm>
                <a:off x="1144167" y="3435267"/>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8" name="Rectangle 377"/>
              <p:cNvSpPr/>
              <p:nvPr/>
            </p:nvSpPr>
            <p:spPr>
              <a:xfrm>
                <a:off x="1220396" y="3435267"/>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9" name="Rectangle 378"/>
              <p:cNvSpPr/>
              <p:nvPr/>
            </p:nvSpPr>
            <p:spPr>
              <a:xfrm>
                <a:off x="1296626" y="3435267"/>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5" name="Rectangle 384"/>
              <p:cNvSpPr/>
              <p:nvPr/>
            </p:nvSpPr>
            <p:spPr>
              <a:xfrm>
                <a:off x="150008" y="3511455"/>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6" name="Rectangle 385"/>
              <p:cNvSpPr/>
              <p:nvPr/>
            </p:nvSpPr>
            <p:spPr>
              <a:xfrm>
                <a:off x="226237" y="3511455"/>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7" name="Rectangle 386"/>
              <p:cNvSpPr/>
              <p:nvPr/>
            </p:nvSpPr>
            <p:spPr>
              <a:xfrm>
                <a:off x="302467" y="3511455"/>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8" name="Rectangle 387"/>
              <p:cNvSpPr/>
              <p:nvPr/>
            </p:nvSpPr>
            <p:spPr>
              <a:xfrm>
                <a:off x="378696" y="3511455"/>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9" name="Rectangle 388"/>
              <p:cNvSpPr/>
              <p:nvPr/>
            </p:nvSpPr>
            <p:spPr>
              <a:xfrm>
                <a:off x="454926" y="3511455"/>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0" name="Rectangle 389"/>
              <p:cNvSpPr/>
              <p:nvPr/>
            </p:nvSpPr>
            <p:spPr>
              <a:xfrm>
                <a:off x="531155" y="3511455"/>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1" name="Rectangle 390"/>
              <p:cNvSpPr/>
              <p:nvPr/>
            </p:nvSpPr>
            <p:spPr>
              <a:xfrm>
                <a:off x="607384" y="3511455"/>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2" name="Rectangle 391"/>
              <p:cNvSpPr/>
              <p:nvPr/>
            </p:nvSpPr>
            <p:spPr>
              <a:xfrm>
                <a:off x="683614" y="3511455"/>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3" name="Rectangle 392"/>
              <p:cNvSpPr/>
              <p:nvPr/>
            </p:nvSpPr>
            <p:spPr>
              <a:xfrm>
                <a:off x="761431" y="3511455"/>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4" name="Rectangle 393"/>
              <p:cNvSpPr/>
              <p:nvPr/>
            </p:nvSpPr>
            <p:spPr>
              <a:xfrm>
                <a:off x="837660" y="3511455"/>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5" name="Rectangle 394"/>
              <p:cNvSpPr/>
              <p:nvPr/>
            </p:nvSpPr>
            <p:spPr>
              <a:xfrm>
                <a:off x="913890" y="3511455"/>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6" name="Rectangle 395"/>
              <p:cNvSpPr/>
              <p:nvPr/>
            </p:nvSpPr>
            <p:spPr>
              <a:xfrm>
                <a:off x="990119" y="3511455"/>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7" name="Rectangle 396"/>
              <p:cNvSpPr/>
              <p:nvPr/>
            </p:nvSpPr>
            <p:spPr>
              <a:xfrm>
                <a:off x="1069525" y="3511455"/>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8" name="Rectangle 397"/>
              <p:cNvSpPr/>
              <p:nvPr/>
            </p:nvSpPr>
            <p:spPr>
              <a:xfrm>
                <a:off x="1145755" y="3511455"/>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9" name="Rectangle 398"/>
              <p:cNvSpPr/>
              <p:nvPr/>
            </p:nvSpPr>
            <p:spPr>
              <a:xfrm>
                <a:off x="1221984" y="3511455"/>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0" name="Rectangle 399"/>
              <p:cNvSpPr/>
              <p:nvPr/>
            </p:nvSpPr>
            <p:spPr>
              <a:xfrm>
                <a:off x="1298214" y="3511455"/>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1" name="Rectangle 400"/>
              <p:cNvSpPr/>
              <p:nvPr/>
            </p:nvSpPr>
            <p:spPr>
              <a:xfrm>
                <a:off x="150008" y="3587643"/>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2" name="Rectangle 401"/>
              <p:cNvSpPr/>
              <p:nvPr/>
            </p:nvSpPr>
            <p:spPr>
              <a:xfrm>
                <a:off x="226237" y="3587643"/>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3" name="Rectangle 402"/>
              <p:cNvSpPr/>
              <p:nvPr/>
            </p:nvSpPr>
            <p:spPr>
              <a:xfrm>
                <a:off x="302467" y="3587643"/>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4" name="Rectangle 403"/>
              <p:cNvSpPr/>
              <p:nvPr/>
            </p:nvSpPr>
            <p:spPr>
              <a:xfrm>
                <a:off x="378696" y="3587643"/>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5" name="Rectangle 404"/>
              <p:cNvSpPr/>
              <p:nvPr/>
            </p:nvSpPr>
            <p:spPr>
              <a:xfrm>
                <a:off x="454926" y="3587643"/>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6" name="Rectangle 405"/>
              <p:cNvSpPr/>
              <p:nvPr/>
            </p:nvSpPr>
            <p:spPr>
              <a:xfrm>
                <a:off x="531155" y="3587643"/>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7" name="Rectangle 406"/>
              <p:cNvSpPr/>
              <p:nvPr/>
            </p:nvSpPr>
            <p:spPr>
              <a:xfrm>
                <a:off x="607384" y="3587643"/>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8" name="Rectangle 407"/>
              <p:cNvSpPr/>
              <p:nvPr/>
            </p:nvSpPr>
            <p:spPr>
              <a:xfrm>
                <a:off x="683614" y="3587643"/>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9" name="Rectangle 408"/>
              <p:cNvSpPr/>
              <p:nvPr/>
            </p:nvSpPr>
            <p:spPr>
              <a:xfrm>
                <a:off x="761431" y="3587643"/>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0" name="Rectangle 409"/>
              <p:cNvSpPr/>
              <p:nvPr/>
            </p:nvSpPr>
            <p:spPr>
              <a:xfrm>
                <a:off x="837660" y="3587643"/>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1" name="Rectangle 410"/>
              <p:cNvSpPr/>
              <p:nvPr/>
            </p:nvSpPr>
            <p:spPr>
              <a:xfrm>
                <a:off x="913890" y="3587643"/>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2" name="Rectangle 411"/>
              <p:cNvSpPr/>
              <p:nvPr/>
            </p:nvSpPr>
            <p:spPr>
              <a:xfrm>
                <a:off x="990119" y="3587643"/>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3" name="Rectangle 412"/>
              <p:cNvSpPr/>
              <p:nvPr/>
            </p:nvSpPr>
            <p:spPr>
              <a:xfrm>
                <a:off x="1069525" y="3587643"/>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4" name="Rectangle 413"/>
              <p:cNvSpPr/>
              <p:nvPr/>
            </p:nvSpPr>
            <p:spPr>
              <a:xfrm>
                <a:off x="1145755" y="3587643"/>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5" name="Rectangle 414"/>
              <p:cNvSpPr/>
              <p:nvPr/>
            </p:nvSpPr>
            <p:spPr>
              <a:xfrm>
                <a:off x="1221984" y="3587643"/>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6" name="Rectangle 415"/>
              <p:cNvSpPr/>
              <p:nvPr/>
            </p:nvSpPr>
            <p:spPr>
              <a:xfrm>
                <a:off x="1298214" y="3587643"/>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7" name="Rectangle 416"/>
              <p:cNvSpPr/>
              <p:nvPr/>
            </p:nvSpPr>
            <p:spPr>
              <a:xfrm>
                <a:off x="150008" y="3670181"/>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8" name="Rectangle 417"/>
              <p:cNvSpPr/>
              <p:nvPr/>
            </p:nvSpPr>
            <p:spPr>
              <a:xfrm>
                <a:off x="226237" y="3670181"/>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9" name="Rectangle 418"/>
              <p:cNvSpPr/>
              <p:nvPr/>
            </p:nvSpPr>
            <p:spPr>
              <a:xfrm>
                <a:off x="302467" y="3670181"/>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0" name="Rectangle 419"/>
              <p:cNvSpPr/>
              <p:nvPr/>
            </p:nvSpPr>
            <p:spPr>
              <a:xfrm>
                <a:off x="378696" y="3670181"/>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1" name="Rectangle 420"/>
              <p:cNvSpPr/>
              <p:nvPr/>
            </p:nvSpPr>
            <p:spPr>
              <a:xfrm>
                <a:off x="454926" y="3670181"/>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2" name="Rectangle 421"/>
              <p:cNvSpPr/>
              <p:nvPr/>
            </p:nvSpPr>
            <p:spPr>
              <a:xfrm>
                <a:off x="531155" y="3670181"/>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3" name="Rectangle 422"/>
              <p:cNvSpPr/>
              <p:nvPr/>
            </p:nvSpPr>
            <p:spPr>
              <a:xfrm>
                <a:off x="607384" y="3670181"/>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4" name="Rectangle 423"/>
              <p:cNvSpPr/>
              <p:nvPr/>
            </p:nvSpPr>
            <p:spPr>
              <a:xfrm>
                <a:off x="683614" y="3670181"/>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5" name="Rectangle 424"/>
              <p:cNvSpPr/>
              <p:nvPr/>
            </p:nvSpPr>
            <p:spPr>
              <a:xfrm>
                <a:off x="761431" y="3670181"/>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6" name="Rectangle 425"/>
              <p:cNvSpPr/>
              <p:nvPr/>
            </p:nvSpPr>
            <p:spPr>
              <a:xfrm>
                <a:off x="837660" y="3670181"/>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7" name="Rectangle 426"/>
              <p:cNvSpPr/>
              <p:nvPr/>
            </p:nvSpPr>
            <p:spPr>
              <a:xfrm>
                <a:off x="913890" y="3670181"/>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8" name="Rectangle 427"/>
              <p:cNvSpPr/>
              <p:nvPr/>
            </p:nvSpPr>
            <p:spPr>
              <a:xfrm>
                <a:off x="990119" y="3670181"/>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9" name="Rectangle 428"/>
              <p:cNvSpPr/>
              <p:nvPr/>
            </p:nvSpPr>
            <p:spPr>
              <a:xfrm>
                <a:off x="1069525" y="3670181"/>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0" name="Rectangle 429"/>
              <p:cNvSpPr/>
              <p:nvPr/>
            </p:nvSpPr>
            <p:spPr>
              <a:xfrm>
                <a:off x="1145755" y="3670181"/>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1" name="Rectangle 430"/>
              <p:cNvSpPr/>
              <p:nvPr/>
            </p:nvSpPr>
            <p:spPr>
              <a:xfrm>
                <a:off x="1221984" y="3670181"/>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2" name="Rectangle 431"/>
              <p:cNvSpPr/>
              <p:nvPr/>
            </p:nvSpPr>
            <p:spPr>
              <a:xfrm>
                <a:off x="1298214" y="3670181"/>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3" name="Rectangle 432"/>
              <p:cNvSpPr/>
              <p:nvPr/>
            </p:nvSpPr>
            <p:spPr>
              <a:xfrm>
                <a:off x="150008" y="3746369"/>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4" name="Rectangle 433"/>
              <p:cNvSpPr/>
              <p:nvPr/>
            </p:nvSpPr>
            <p:spPr>
              <a:xfrm>
                <a:off x="226237" y="3746369"/>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5" name="Rectangle 434"/>
              <p:cNvSpPr/>
              <p:nvPr/>
            </p:nvSpPr>
            <p:spPr>
              <a:xfrm>
                <a:off x="302467" y="3746369"/>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6" name="Rectangle 435"/>
              <p:cNvSpPr/>
              <p:nvPr/>
            </p:nvSpPr>
            <p:spPr>
              <a:xfrm>
                <a:off x="378696" y="3746369"/>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7" name="Rectangle 436"/>
              <p:cNvSpPr/>
              <p:nvPr/>
            </p:nvSpPr>
            <p:spPr>
              <a:xfrm>
                <a:off x="454926" y="3746369"/>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8" name="Rectangle 437"/>
              <p:cNvSpPr/>
              <p:nvPr/>
            </p:nvSpPr>
            <p:spPr>
              <a:xfrm>
                <a:off x="531155" y="3746369"/>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9" name="Rectangle 438"/>
              <p:cNvSpPr/>
              <p:nvPr/>
            </p:nvSpPr>
            <p:spPr>
              <a:xfrm>
                <a:off x="607384" y="3746369"/>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0" name="Rectangle 439"/>
              <p:cNvSpPr/>
              <p:nvPr/>
            </p:nvSpPr>
            <p:spPr>
              <a:xfrm>
                <a:off x="683614" y="3746369"/>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1" name="Rectangle 440"/>
              <p:cNvSpPr/>
              <p:nvPr/>
            </p:nvSpPr>
            <p:spPr>
              <a:xfrm>
                <a:off x="761431" y="3746369"/>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2" name="Rectangle 441"/>
              <p:cNvSpPr/>
              <p:nvPr/>
            </p:nvSpPr>
            <p:spPr>
              <a:xfrm>
                <a:off x="837660" y="3746369"/>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3" name="Rectangle 442"/>
              <p:cNvSpPr/>
              <p:nvPr/>
            </p:nvSpPr>
            <p:spPr>
              <a:xfrm>
                <a:off x="913890" y="3746369"/>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4" name="Rectangle 443"/>
              <p:cNvSpPr/>
              <p:nvPr/>
            </p:nvSpPr>
            <p:spPr>
              <a:xfrm>
                <a:off x="990119" y="3746369"/>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5" name="Rectangle 444"/>
              <p:cNvSpPr/>
              <p:nvPr/>
            </p:nvSpPr>
            <p:spPr>
              <a:xfrm>
                <a:off x="1069525" y="3746369"/>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6" name="Rectangle 445"/>
              <p:cNvSpPr/>
              <p:nvPr/>
            </p:nvSpPr>
            <p:spPr>
              <a:xfrm>
                <a:off x="1145755" y="3746369"/>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7" name="Rectangle 446"/>
              <p:cNvSpPr/>
              <p:nvPr/>
            </p:nvSpPr>
            <p:spPr>
              <a:xfrm>
                <a:off x="1221984" y="3746369"/>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8" name="Rectangle 447"/>
              <p:cNvSpPr/>
              <p:nvPr/>
            </p:nvSpPr>
            <p:spPr>
              <a:xfrm>
                <a:off x="1298214" y="3746369"/>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9" name="Rectangle 448"/>
              <p:cNvSpPr/>
              <p:nvPr/>
            </p:nvSpPr>
            <p:spPr>
              <a:xfrm>
                <a:off x="148419" y="3816208"/>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0" name="Rectangle 449"/>
              <p:cNvSpPr/>
              <p:nvPr/>
            </p:nvSpPr>
            <p:spPr>
              <a:xfrm>
                <a:off x="224648" y="3816208"/>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1" name="Rectangle 450"/>
              <p:cNvSpPr/>
              <p:nvPr/>
            </p:nvSpPr>
            <p:spPr>
              <a:xfrm>
                <a:off x="300878" y="3816208"/>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2" name="Rectangle 451"/>
              <p:cNvSpPr/>
              <p:nvPr/>
            </p:nvSpPr>
            <p:spPr>
              <a:xfrm>
                <a:off x="377107" y="3816208"/>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3" name="Rectangle 452"/>
              <p:cNvSpPr/>
              <p:nvPr/>
            </p:nvSpPr>
            <p:spPr>
              <a:xfrm>
                <a:off x="453337" y="3816208"/>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4" name="Rectangle 453"/>
              <p:cNvSpPr/>
              <p:nvPr/>
            </p:nvSpPr>
            <p:spPr>
              <a:xfrm>
                <a:off x="529566" y="3816208"/>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5" name="Rectangle 454"/>
              <p:cNvSpPr/>
              <p:nvPr/>
            </p:nvSpPr>
            <p:spPr>
              <a:xfrm>
                <a:off x="605796" y="3816208"/>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6" name="Rectangle 455"/>
              <p:cNvSpPr/>
              <p:nvPr/>
            </p:nvSpPr>
            <p:spPr>
              <a:xfrm>
                <a:off x="682025" y="3816208"/>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7" name="Rectangle 456"/>
              <p:cNvSpPr/>
              <p:nvPr/>
            </p:nvSpPr>
            <p:spPr>
              <a:xfrm>
                <a:off x="759843" y="3816208"/>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8" name="Rectangle 457"/>
              <p:cNvSpPr/>
              <p:nvPr/>
            </p:nvSpPr>
            <p:spPr>
              <a:xfrm>
                <a:off x="836073" y="3816208"/>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9" name="Rectangle 458"/>
              <p:cNvSpPr/>
              <p:nvPr/>
            </p:nvSpPr>
            <p:spPr>
              <a:xfrm>
                <a:off x="912302" y="3816208"/>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0" name="Rectangle 459"/>
              <p:cNvSpPr/>
              <p:nvPr/>
            </p:nvSpPr>
            <p:spPr>
              <a:xfrm>
                <a:off x="988532" y="3816208"/>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1" name="Rectangle 460"/>
              <p:cNvSpPr/>
              <p:nvPr/>
            </p:nvSpPr>
            <p:spPr>
              <a:xfrm>
                <a:off x="1067938" y="3816208"/>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2" name="Rectangle 461"/>
              <p:cNvSpPr/>
              <p:nvPr/>
            </p:nvSpPr>
            <p:spPr>
              <a:xfrm>
                <a:off x="1144167" y="3816208"/>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3" name="Rectangle 462"/>
              <p:cNvSpPr/>
              <p:nvPr/>
            </p:nvSpPr>
            <p:spPr>
              <a:xfrm>
                <a:off x="1220396" y="3816208"/>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4" name="Rectangle 463"/>
              <p:cNvSpPr/>
              <p:nvPr/>
            </p:nvSpPr>
            <p:spPr>
              <a:xfrm>
                <a:off x="1296626" y="3816208"/>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5" name="Rectangle 464"/>
              <p:cNvSpPr/>
              <p:nvPr/>
            </p:nvSpPr>
            <p:spPr>
              <a:xfrm>
                <a:off x="148419" y="3892396"/>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6" name="Rectangle 465"/>
              <p:cNvSpPr/>
              <p:nvPr/>
            </p:nvSpPr>
            <p:spPr>
              <a:xfrm>
                <a:off x="224648" y="3892396"/>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7" name="Rectangle 466"/>
              <p:cNvSpPr/>
              <p:nvPr/>
            </p:nvSpPr>
            <p:spPr>
              <a:xfrm>
                <a:off x="300878" y="3892396"/>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8" name="Rectangle 467"/>
              <p:cNvSpPr/>
              <p:nvPr/>
            </p:nvSpPr>
            <p:spPr>
              <a:xfrm>
                <a:off x="377107" y="3892396"/>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9" name="Rectangle 468"/>
              <p:cNvSpPr/>
              <p:nvPr/>
            </p:nvSpPr>
            <p:spPr>
              <a:xfrm>
                <a:off x="453337" y="3892396"/>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0" name="Rectangle 469"/>
              <p:cNvSpPr/>
              <p:nvPr/>
            </p:nvSpPr>
            <p:spPr>
              <a:xfrm>
                <a:off x="529566" y="3892396"/>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1" name="Rectangle 470"/>
              <p:cNvSpPr/>
              <p:nvPr/>
            </p:nvSpPr>
            <p:spPr>
              <a:xfrm>
                <a:off x="605796" y="3892396"/>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2" name="Rectangle 471"/>
              <p:cNvSpPr/>
              <p:nvPr/>
            </p:nvSpPr>
            <p:spPr>
              <a:xfrm>
                <a:off x="682025" y="3892396"/>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3" name="Rectangle 472"/>
              <p:cNvSpPr/>
              <p:nvPr/>
            </p:nvSpPr>
            <p:spPr>
              <a:xfrm>
                <a:off x="759843" y="3892396"/>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4" name="Rectangle 473"/>
              <p:cNvSpPr/>
              <p:nvPr/>
            </p:nvSpPr>
            <p:spPr>
              <a:xfrm>
                <a:off x="836073" y="3892396"/>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5" name="Rectangle 474"/>
              <p:cNvSpPr/>
              <p:nvPr/>
            </p:nvSpPr>
            <p:spPr>
              <a:xfrm>
                <a:off x="912302" y="3892396"/>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6" name="Rectangle 475"/>
              <p:cNvSpPr/>
              <p:nvPr/>
            </p:nvSpPr>
            <p:spPr>
              <a:xfrm>
                <a:off x="988532" y="3892396"/>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7" name="Rectangle 476"/>
              <p:cNvSpPr/>
              <p:nvPr/>
            </p:nvSpPr>
            <p:spPr>
              <a:xfrm>
                <a:off x="1067938" y="3892396"/>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8" name="Rectangle 477"/>
              <p:cNvSpPr/>
              <p:nvPr/>
            </p:nvSpPr>
            <p:spPr>
              <a:xfrm>
                <a:off x="1144167" y="3892396"/>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9" name="Rectangle 478"/>
              <p:cNvSpPr/>
              <p:nvPr/>
            </p:nvSpPr>
            <p:spPr>
              <a:xfrm>
                <a:off x="1220396" y="3892396"/>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0" name="Rectangle 479"/>
              <p:cNvSpPr/>
              <p:nvPr/>
            </p:nvSpPr>
            <p:spPr>
              <a:xfrm>
                <a:off x="1296626" y="3892396"/>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1" name="Rectangle 480"/>
              <p:cNvSpPr/>
              <p:nvPr/>
            </p:nvSpPr>
            <p:spPr>
              <a:xfrm>
                <a:off x="148419" y="3974934"/>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2" name="Rectangle 481"/>
              <p:cNvSpPr/>
              <p:nvPr/>
            </p:nvSpPr>
            <p:spPr>
              <a:xfrm>
                <a:off x="224648" y="3974934"/>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3" name="Rectangle 482"/>
              <p:cNvSpPr/>
              <p:nvPr/>
            </p:nvSpPr>
            <p:spPr>
              <a:xfrm>
                <a:off x="300878" y="3974934"/>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4" name="Rectangle 483"/>
              <p:cNvSpPr/>
              <p:nvPr/>
            </p:nvSpPr>
            <p:spPr>
              <a:xfrm>
                <a:off x="377107" y="3974934"/>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5" name="Rectangle 484"/>
              <p:cNvSpPr/>
              <p:nvPr/>
            </p:nvSpPr>
            <p:spPr>
              <a:xfrm>
                <a:off x="453337" y="3974934"/>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6" name="Rectangle 485"/>
              <p:cNvSpPr/>
              <p:nvPr/>
            </p:nvSpPr>
            <p:spPr>
              <a:xfrm>
                <a:off x="529566" y="3974934"/>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7" name="Rectangle 486"/>
              <p:cNvSpPr/>
              <p:nvPr/>
            </p:nvSpPr>
            <p:spPr>
              <a:xfrm>
                <a:off x="605796" y="3974934"/>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8" name="Rectangle 487"/>
              <p:cNvSpPr/>
              <p:nvPr/>
            </p:nvSpPr>
            <p:spPr>
              <a:xfrm>
                <a:off x="682025" y="3974934"/>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9" name="Rectangle 488"/>
              <p:cNvSpPr/>
              <p:nvPr/>
            </p:nvSpPr>
            <p:spPr>
              <a:xfrm>
                <a:off x="759843" y="3974934"/>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0" name="Rectangle 489"/>
              <p:cNvSpPr/>
              <p:nvPr/>
            </p:nvSpPr>
            <p:spPr>
              <a:xfrm>
                <a:off x="836073" y="3974934"/>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1" name="Rectangle 490"/>
              <p:cNvSpPr/>
              <p:nvPr/>
            </p:nvSpPr>
            <p:spPr>
              <a:xfrm>
                <a:off x="912302" y="3974934"/>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2" name="Rectangle 491"/>
              <p:cNvSpPr/>
              <p:nvPr/>
            </p:nvSpPr>
            <p:spPr>
              <a:xfrm>
                <a:off x="988532" y="3974934"/>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3" name="Rectangle 492"/>
              <p:cNvSpPr/>
              <p:nvPr/>
            </p:nvSpPr>
            <p:spPr>
              <a:xfrm>
                <a:off x="1067938" y="3974934"/>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4" name="Rectangle 493"/>
              <p:cNvSpPr/>
              <p:nvPr/>
            </p:nvSpPr>
            <p:spPr>
              <a:xfrm>
                <a:off x="1144167" y="3974934"/>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5" name="Rectangle 494"/>
              <p:cNvSpPr/>
              <p:nvPr/>
            </p:nvSpPr>
            <p:spPr>
              <a:xfrm>
                <a:off x="1220396" y="3974934"/>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6" name="Rectangle 495"/>
              <p:cNvSpPr/>
              <p:nvPr/>
            </p:nvSpPr>
            <p:spPr>
              <a:xfrm>
                <a:off x="1296626" y="3974934"/>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7" name="Rectangle 496"/>
              <p:cNvSpPr/>
              <p:nvPr/>
            </p:nvSpPr>
            <p:spPr>
              <a:xfrm>
                <a:off x="148419" y="4051122"/>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8" name="Rectangle 497"/>
              <p:cNvSpPr/>
              <p:nvPr/>
            </p:nvSpPr>
            <p:spPr>
              <a:xfrm>
                <a:off x="224648" y="4051122"/>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9" name="Rectangle 498"/>
              <p:cNvSpPr/>
              <p:nvPr/>
            </p:nvSpPr>
            <p:spPr>
              <a:xfrm>
                <a:off x="300878" y="4051122"/>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0" name="Rectangle 499"/>
              <p:cNvSpPr/>
              <p:nvPr/>
            </p:nvSpPr>
            <p:spPr>
              <a:xfrm>
                <a:off x="377107" y="4051122"/>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1" name="Rectangle 500"/>
              <p:cNvSpPr/>
              <p:nvPr/>
            </p:nvSpPr>
            <p:spPr>
              <a:xfrm>
                <a:off x="453337" y="4051122"/>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2" name="Rectangle 501"/>
              <p:cNvSpPr/>
              <p:nvPr/>
            </p:nvSpPr>
            <p:spPr>
              <a:xfrm>
                <a:off x="529566" y="4051122"/>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3" name="Rectangle 502"/>
              <p:cNvSpPr/>
              <p:nvPr/>
            </p:nvSpPr>
            <p:spPr>
              <a:xfrm>
                <a:off x="605796" y="4051122"/>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4" name="Rectangle 503"/>
              <p:cNvSpPr/>
              <p:nvPr/>
            </p:nvSpPr>
            <p:spPr>
              <a:xfrm>
                <a:off x="682025" y="4051122"/>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5" name="Rectangle 504"/>
              <p:cNvSpPr/>
              <p:nvPr/>
            </p:nvSpPr>
            <p:spPr>
              <a:xfrm>
                <a:off x="759843" y="4051122"/>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6" name="Rectangle 505"/>
              <p:cNvSpPr/>
              <p:nvPr/>
            </p:nvSpPr>
            <p:spPr>
              <a:xfrm>
                <a:off x="836073" y="4051122"/>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7" name="Rectangle 506"/>
              <p:cNvSpPr/>
              <p:nvPr/>
            </p:nvSpPr>
            <p:spPr>
              <a:xfrm>
                <a:off x="912302" y="4051122"/>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8" name="Rectangle 507"/>
              <p:cNvSpPr/>
              <p:nvPr/>
            </p:nvSpPr>
            <p:spPr>
              <a:xfrm>
                <a:off x="988532" y="4051122"/>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9" name="Rectangle 508"/>
              <p:cNvSpPr/>
              <p:nvPr/>
            </p:nvSpPr>
            <p:spPr>
              <a:xfrm>
                <a:off x="1067938" y="4051122"/>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0" name="Rectangle 509"/>
              <p:cNvSpPr/>
              <p:nvPr/>
            </p:nvSpPr>
            <p:spPr>
              <a:xfrm>
                <a:off x="1144167" y="4051122"/>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1" name="Rectangle 510"/>
              <p:cNvSpPr/>
              <p:nvPr/>
            </p:nvSpPr>
            <p:spPr>
              <a:xfrm>
                <a:off x="1220396" y="4051122"/>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2" name="Rectangle 511"/>
              <p:cNvSpPr/>
              <p:nvPr/>
            </p:nvSpPr>
            <p:spPr>
              <a:xfrm>
                <a:off x="1296626" y="4051122"/>
                <a:ext cx="76229" cy="761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514" name="Group 513"/>
            <p:cNvGrpSpPr/>
            <p:nvPr/>
          </p:nvGrpSpPr>
          <p:grpSpPr>
            <a:xfrm>
              <a:off x="1824820" y="683090"/>
              <a:ext cx="1226024" cy="1231710"/>
              <a:chOff x="148419" y="2895600"/>
              <a:chExt cx="1226024" cy="1231710"/>
            </a:xfrm>
            <a:noFill/>
          </p:grpSpPr>
          <p:sp>
            <p:nvSpPr>
              <p:cNvPr id="515" name="Rectangle 514"/>
              <p:cNvSpPr/>
              <p:nvPr/>
            </p:nvSpPr>
            <p:spPr>
              <a:xfrm>
                <a:off x="1506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6" name="Rectangle 515"/>
              <p:cNvSpPr/>
              <p:nvPr/>
            </p:nvSpPr>
            <p:spPr>
              <a:xfrm>
                <a:off x="2268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7" name="Rectangle 516"/>
              <p:cNvSpPr/>
              <p:nvPr/>
            </p:nvSpPr>
            <p:spPr>
              <a:xfrm>
                <a:off x="3030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8" name="Rectangle 517"/>
              <p:cNvSpPr/>
              <p:nvPr/>
            </p:nvSpPr>
            <p:spPr>
              <a:xfrm>
                <a:off x="3792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9" name="Rectangle 518"/>
              <p:cNvSpPr/>
              <p:nvPr/>
            </p:nvSpPr>
            <p:spPr>
              <a:xfrm>
                <a:off x="4554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0" name="Rectangle 519"/>
              <p:cNvSpPr/>
              <p:nvPr/>
            </p:nvSpPr>
            <p:spPr>
              <a:xfrm>
                <a:off x="5316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1" name="Rectangle 520"/>
              <p:cNvSpPr/>
              <p:nvPr/>
            </p:nvSpPr>
            <p:spPr>
              <a:xfrm>
                <a:off x="6078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2" name="Rectangle 521"/>
              <p:cNvSpPr/>
              <p:nvPr/>
            </p:nvSpPr>
            <p:spPr>
              <a:xfrm>
                <a:off x="6840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3" name="Rectangle 522"/>
              <p:cNvSpPr/>
              <p:nvPr/>
            </p:nvSpPr>
            <p:spPr>
              <a:xfrm>
                <a:off x="762000"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4" name="Rectangle 523"/>
              <p:cNvSpPr/>
              <p:nvPr/>
            </p:nvSpPr>
            <p:spPr>
              <a:xfrm>
                <a:off x="838200"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5" name="Rectangle 524"/>
              <p:cNvSpPr/>
              <p:nvPr/>
            </p:nvSpPr>
            <p:spPr>
              <a:xfrm>
                <a:off x="914400"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6" name="Rectangle 525"/>
              <p:cNvSpPr/>
              <p:nvPr/>
            </p:nvSpPr>
            <p:spPr>
              <a:xfrm>
                <a:off x="990600"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7" name="Rectangle 526"/>
              <p:cNvSpPr/>
              <p:nvPr/>
            </p:nvSpPr>
            <p:spPr>
              <a:xfrm>
                <a:off x="1069643"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8" name="Rectangle 527"/>
              <p:cNvSpPr/>
              <p:nvPr/>
            </p:nvSpPr>
            <p:spPr>
              <a:xfrm>
                <a:off x="1145843"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9" name="Rectangle 528"/>
              <p:cNvSpPr/>
              <p:nvPr/>
            </p:nvSpPr>
            <p:spPr>
              <a:xfrm>
                <a:off x="1222043"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0" name="Rectangle 529"/>
              <p:cNvSpPr/>
              <p:nvPr/>
            </p:nvSpPr>
            <p:spPr>
              <a:xfrm>
                <a:off x="1298243"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1" name="Rectangle 530"/>
              <p:cNvSpPr/>
              <p:nvPr/>
            </p:nvSpPr>
            <p:spPr>
              <a:xfrm>
                <a:off x="1506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2" name="Rectangle 531"/>
              <p:cNvSpPr/>
              <p:nvPr/>
            </p:nvSpPr>
            <p:spPr>
              <a:xfrm>
                <a:off x="2268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3" name="Rectangle 532"/>
              <p:cNvSpPr/>
              <p:nvPr/>
            </p:nvSpPr>
            <p:spPr>
              <a:xfrm>
                <a:off x="3030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4" name="Rectangle 533"/>
              <p:cNvSpPr/>
              <p:nvPr/>
            </p:nvSpPr>
            <p:spPr>
              <a:xfrm>
                <a:off x="3792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5" name="Rectangle 534"/>
              <p:cNvSpPr/>
              <p:nvPr/>
            </p:nvSpPr>
            <p:spPr>
              <a:xfrm>
                <a:off x="4554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6" name="Rectangle 535"/>
              <p:cNvSpPr/>
              <p:nvPr/>
            </p:nvSpPr>
            <p:spPr>
              <a:xfrm>
                <a:off x="5316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7" name="Rectangle 536"/>
              <p:cNvSpPr/>
              <p:nvPr/>
            </p:nvSpPr>
            <p:spPr>
              <a:xfrm>
                <a:off x="6078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8" name="Rectangle 537"/>
              <p:cNvSpPr/>
              <p:nvPr/>
            </p:nvSpPr>
            <p:spPr>
              <a:xfrm>
                <a:off x="6840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9" name="Rectangle 538"/>
              <p:cNvSpPr/>
              <p:nvPr/>
            </p:nvSpPr>
            <p:spPr>
              <a:xfrm>
                <a:off x="762000"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0" name="Rectangle 539"/>
              <p:cNvSpPr/>
              <p:nvPr/>
            </p:nvSpPr>
            <p:spPr>
              <a:xfrm>
                <a:off x="838200"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1" name="Rectangle 540"/>
              <p:cNvSpPr/>
              <p:nvPr/>
            </p:nvSpPr>
            <p:spPr>
              <a:xfrm>
                <a:off x="914400"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2" name="Rectangle 541"/>
              <p:cNvSpPr/>
              <p:nvPr/>
            </p:nvSpPr>
            <p:spPr>
              <a:xfrm>
                <a:off x="990600"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3" name="Rectangle 542"/>
              <p:cNvSpPr/>
              <p:nvPr/>
            </p:nvSpPr>
            <p:spPr>
              <a:xfrm>
                <a:off x="1069643"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4" name="Rectangle 543"/>
              <p:cNvSpPr/>
              <p:nvPr/>
            </p:nvSpPr>
            <p:spPr>
              <a:xfrm>
                <a:off x="1145843"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5" name="Rectangle 544"/>
              <p:cNvSpPr/>
              <p:nvPr/>
            </p:nvSpPr>
            <p:spPr>
              <a:xfrm>
                <a:off x="1222043"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6" name="Rectangle 545"/>
              <p:cNvSpPr/>
              <p:nvPr/>
            </p:nvSpPr>
            <p:spPr>
              <a:xfrm>
                <a:off x="1298243"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7" name="Rectangle 546"/>
              <p:cNvSpPr/>
              <p:nvPr/>
            </p:nvSpPr>
            <p:spPr>
              <a:xfrm>
                <a:off x="1506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8" name="Rectangle 547"/>
              <p:cNvSpPr/>
              <p:nvPr/>
            </p:nvSpPr>
            <p:spPr>
              <a:xfrm>
                <a:off x="2268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9" name="Rectangle 548"/>
              <p:cNvSpPr/>
              <p:nvPr/>
            </p:nvSpPr>
            <p:spPr>
              <a:xfrm>
                <a:off x="3030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0" name="Rectangle 549"/>
              <p:cNvSpPr/>
              <p:nvPr/>
            </p:nvSpPr>
            <p:spPr>
              <a:xfrm>
                <a:off x="3792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1" name="Rectangle 550"/>
              <p:cNvSpPr/>
              <p:nvPr/>
            </p:nvSpPr>
            <p:spPr>
              <a:xfrm>
                <a:off x="4554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2" name="Rectangle 551"/>
              <p:cNvSpPr/>
              <p:nvPr/>
            </p:nvSpPr>
            <p:spPr>
              <a:xfrm>
                <a:off x="5316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3" name="Rectangle 552"/>
              <p:cNvSpPr/>
              <p:nvPr/>
            </p:nvSpPr>
            <p:spPr>
              <a:xfrm>
                <a:off x="6078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4" name="Rectangle 553"/>
              <p:cNvSpPr/>
              <p:nvPr/>
            </p:nvSpPr>
            <p:spPr>
              <a:xfrm>
                <a:off x="6840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5" name="Rectangle 554"/>
              <p:cNvSpPr/>
              <p:nvPr/>
            </p:nvSpPr>
            <p:spPr>
              <a:xfrm>
                <a:off x="762000"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6" name="Rectangle 555"/>
              <p:cNvSpPr/>
              <p:nvPr/>
            </p:nvSpPr>
            <p:spPr>
              <a:xfrm>
                <a:off x="838200"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7" name="Rectangle 556"/>
              <p:cNvSpPr/>
              <p:nvPr/>
            </p:nvSpPr>
            <p:spPr>
              <a:xfrm>
                <a:off x="914400"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8" name="Rectangle 557"/>
              <p:cNvSpPr/>
              <p:nvPr/>
            </p:nvSpPr>
            <p:spPr>
              <a:xfrm>
                <a:off x="990600"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9" name="Rectangle 558"/>
              <p:cNvSpPr/>
              <p:nvPr/>
            </p:nvSpPr>
            <p:spPr>
              <a:xfrm>
                <a:off x="1069643"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0" name="Rectangle 559"/>
              <p:cNvSpPr/>
              <p:nvPr/>
            </p:nvSpPr>
            <p:spPr>
              <a:xfrm>
                <a:off x="1145843"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1" name="Rectangle 560"/>
              <p:cNvSpPr/>
              <p:nvPr/>
            </p:nvSpPr>
            <p:spPr>
              <a:xfrm>
                <a:off x="1222043"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2" name="Rectangle 561"/>
              <p:cNvSpPr/>
              <p:nvPr/>
            </p:nvSpPr>
            <p:spPr>
              <a:xfrm>
                <a:off x="1298243"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3" name="Rectangle 562"/>
              <p:cNvSpPr/>
              <p:nvPr/>
            </p:nvSpPr>
            <p:spPr>
              <a:xfrm>
                <a:off x="1506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4" name="Rectangle 563"/>
              <p:cNvSpPr/>
              <p:nvPr/>
            </p:nvSpPr>
            <p:spPr>
              <a:xfrm>
                <a:off x="2268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5" name="Rectangle 564"/>
              <p:cNvSpPr/>
              <p:nvPr/>
            </p:nvSpPr>
            <p:spPr>
              <a:xfrm>
                <a:off x="3030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6" name="Rectangle 565"/>
              <p:cNvSpPr/>
              <p:nvPr/>
            </p:nvSpPr>
            <p:spPr>
              <a:xfrm>
                <a:off x="3792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7" name="Rectangle 566"/>
              <p:cNvSpPr/>
              <p:nvPr/>
            </p:nvSpPr>
            <p:spPr>
              <a:xfrm>
                <a:off x="4554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8" name="Rectangle 567"/>
              <p:cNvSpPr/>
              <p:nvPr/>
            </p:nvSpPr>
            <p:spPr>
              <a:xfrm>
                <a:off x="5316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9" name="Rectangle 568"/>
              <p:cNvSpPr/>
              <p:nvPr/>
            </p:nvSpPr>
            <p:spPr>
              <a:xfrm>
                <a:off x="6078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0" name="Rectangle 569"/>
              <p:cNvSpPr/>
              <p:nvPr/>
            </p:nvSpPr>
            <p:spPr>
              <a:xfrm>
                <a:off x="6840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1" name="Rectangle 570"/>
              <p:cNvSpPr/>
              <p:nvPr/>
            </p:nvSpPr>
            <p:spPr>
              <a:xfrm>
                <a:off x="762000"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2" name="Rectangle 571"/>
              <p:cNvSpPr/>
              <p:nvPr/>
            </p:nvSpPr>
            <p:spPr>
              <a:xfrm>
                <a:off x="838200"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3" name="Rectangle 572"/>
              <p:cNvSpPr/>
              <p:nvPr/>
            </p:nvSpPr>
            <p:spPr>
              <a:xfrm>
                <a:off x="914400"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4" name="Rectangle 573"/>
              <p:cNvSpPr/>
              <p:nvPr/>
            </p:nvSpPr>
            <p:spPr>
              <a:xfrm>
                <a:off x="990600"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5" name="Rectangle 574"/>
              <p:cNvSpPr/>
              <p:nvPr/>
            </p:nvSpPr>
            <p:spPr>
              <a:xfrm>
                <a:off x="1069643"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6" name="Rectangle 575"/>
              <p:cNvSpPr/>
              <p:nvPr/>
            </p:nvSpPr>
            <p:spPr>
              <a:xfrm>
                <a:off x="1145843"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7" name="Rectangle 576"/>
              <p:cNvSpPr/>
              <p:nvPr/>
            </p:nvSpPr>
            <p:spPr>
              <a:xfrm>
                <a:off x="1222043"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8" name="Rectangle 577"/>
              <p:cNvSpPr/>
              <p:nvPr/>
            </p:nvSpPr>
            <p:spPr>
              <a:xfrm>
                <a:off x="1298243"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9" name="Rectangle 578"/>
              <p:cNvSpPr/>
              <p:nvPr/>
            </p:nvSpPr>
            <p:spPr>
              <a:xfrm>
                <a:off x="1489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0" name="Rectangle 579"/>
              <p:cNvSpPr/>
              <p:nvPr/>
            </p:nvSpPr>
            <p:spPr>
              <a:xfrm>
                <a:off x="2251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1" name="Rectangle 580"/>
              <p:cNvSpPr/>
              <p:nvPr/>
            </p:nvSpPr>
            <p:spPr>
              <a:xfrm>
                <a:off x="3013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2" name="Rectangle 581"/>
              <p:cNvSpPr/>
              <p:nvPr/>
            </p:nvSpPr>
            <p:spPr>
              <a:xfrm>
                <a:off x="3775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3" name="Rectangle 582"/>
              <p:cNvSpPr/>
              <p:nvPr/>
            </p:nvSpPr>
            <p:spPr>
              <a:xfrm>
                <a:off x="4537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4" name="Rectangle 583"/>
              <p:cNvSpPr/>
              <p:nvPr/>
            </p:nvSpPr>
            <p:spPr>
              <a:xfrm>
                <a:off x="5299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5" name="Rectangle 584"/>
              <p:cNvSpPr/>
              <p:nvPr/>
            </p:nvSpPr>
            <p:spPr>
              <a:xfrm>
                <a:off x="6061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6" name="Rectangle 585"/>
              <p:cNvSpPr/>
              <p:nvPr/>
            </p:nvSpPr>
            <p:spPr>
              <a:xfrm>
                <a:off x="6823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7" name="Rectangle 586"/>
              <p:cNvSpPr/>
              <p:nvPr/>
            </p:nvSpPr>
            <p:spPr>
              <a:xfrm>
                <a:off x="760294"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8" name="Rectangle 587"/>
              <p:cNvSpPr/>
              <p:nvPr/>
            </p:nvSpPr>
            <p:spPr>
              <a:xfrm>
                <a:off x="836494"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9" name="Rectangle 588"/>
              <p:cNvSpPr/>
              <p:nvPr/>
            </p:nvSpPr>
            <p:spPr>
              <a:xfrm>
                <a:off x="912694"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0" name="Rectangle 589"/>
              <p:cNvSpPr/>
              <p:nvPr/>
            </p:nvSpPr>
            <p:spPr>
              <a:xfrm>
                <a:off x="988894"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1" name="Rectangle 590"/>
              <p:cNvSpPr/>
              <p:nvPr/>
            </p:nvSpPr>
            <p:spPr>
              <a:xfrm>
                <a:off x="1067937"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2" name="Rectangle 591"/>
              <p:cNvSpPr/>
              <p:nvPr/>
            </p:nvSpPr>
            <p:spPr>
              <a:xfrm>
                <a:off x="1144137"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3" name="Rectangle 592"/>
              <p:cNvSpPr/>
              <p:nvPr/>
            </p:nvSpPr>
            <p:spPr>
              <a:xfrm>
                <a:off x="1220337"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4" name="Rectangle 593"/>
              <p:cNvSpPr/>
              <p:nvPr/>
            </p:nvSpPr>
            <p:spPr>
              <a:xfrm>
                <a:off x="1296537"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5" name="Rectangle 594"/>
              <p:cNvSpPr/>
              <p:nvPr/>
            </p:nvSpPr>
            <p:spPr>
              <a:xfrm>
                <a:off x="1489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6" name="Rectangle 595"/>
              <p:cNvSpPr/>
              <p:nvPr/>
            </p:nvSpPr>
            <p:spPr>
              <a:xfrm>
                <a:off x="2251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7" name="Rectangle 596"/>
              <p:cNvSpPr/>
              <p:nvPr/>
            </p:nvSpPr>
            <p:spPr>
              <a:xfrm>
                <a:off x="3013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8" name="Rectangle 597"/>
              <p:cNvSpPr/>
              <p:nvPr/>
            </p:nvSpPr>
            <p:spPr>
              <a:xfrm>
                <a:off x="3775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9" name="Rectangle 598"/>
              <p:cNvSpPr/>
              <p:nvPr/>
            </p:nvSpPr>
            <p:spPr>
              <a:xfrm>
                <a:off x="4537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0" name="Rectangle 599"/>
              <p:cNvSpPr/>
              <p:nvPr/>
            </p:nvSpPr>
            <p:spPr>
              <a:xfrm>
                <a:off x="5299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1" name="Rectangle 600"/>
              <p:cNvSpPr/>
              <p:nvPr/>
            </p:nvSpPr>
            <p:spPr>
              <a:xfrm>
                <a:off x="6061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2" name="Rectangle 601"/>
              <p:cNvSpPr/>
              <p:nvPr/>
            </p:nvSpPr>
            <p:spPr>
              <a:xfrm>
                <a:off x="6823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3" name="Rectangle 602"/>
              <p:cNvSpPr/>
              <p:nvPr/>
            </p:nvSpPr>
            <p:spPr>
              <a:xfrm>
                <a:off x="760294"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4" name="Rectangle 603"/>
              <p:cNvSpPr/>
              <p:nvPr/>
            </p:nvSpPr>
            <p:spPr>
              <a:xfrm>
                <a:off x="836494"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5" name="Rectangle 604"/>
              <p:cNvSpPr/>
              <p:nvPr/>
            </p:nvSpPr>
            <p:spPr>
              <a:xfrm>
                <a:off x="912694"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6" name="Rectangle 605"/>
              <p:cNvSpPr/>
              <p:nvPr/>
            </p:nvSpPr>
            <p:spPr>
              <a:xfrm>
                <a:off x="988894"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7" name="Rectangle 606"/>
              <p:cNvSpPr/>
              <p:nvPr/>
            </p:nvSpPr>
            <p:spPr>
              <a:xfrm>
                <a:off x="1067937"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8" name="Rectangle 607"/>
              <p:cNvSpPr/>
              <p:nvPr/>
            </p:nvSpPr>
            <p:spPr>
              <a:xfrm>
                <a:off x="1144137"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9" name="Rectangle 608"/>
              <p:cNvSpPr/>
              <p:nvPr/>
            </p:nvSpPr>
            <p:spPr>
              <a:xfrm>
                <a:off x="1220337"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0" name="Rectangle 609"/>
              <p:cNvSpPr/>
              <p:nvPr/>
            </p:nvSpPr>
            <p:spPr>
              <a:xfrm>
                <a:off x="1296537"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1" name="Rectangle 610"/>
              <p:cNvSpPr/>
              <p:nvPr/>
            </p:nvSpPr>
            <p:spPr>
              <a:xfrm>
                <a:off x="1489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2" name="Rectangle 611"/>
              <p:cNvSpPr/>
              <p:nvPr/>
            </p:nvSpPr>
            <p:spPr>
              <a:xfrm>
                <a:off x="2251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3" name="Rectangle 612"/>
              <p:cNvSpPr/>
              <p:nvPr/>
            </p:nvSpPr>
            <p:spPr>
              <a:xfrm>
                <a:off x="3013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4" name="Rectangle 613"/>
              <p:cNvSpPr/>
              <p:nvPr/>
            </p:nvSpPr>
            <p:spPr>
              <a:xfrm>
                <a:off x="3775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5" name="Rectangle 614"/>
              <p:cNvSpPr/>
              <p:nvPr/>
            </p:nvSpPr>
            <p:spPr>
              <a:xfrm>
                <a:off x="4537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6" name="Rectangle 615"/>
              <p:cNvSpPr/>
              <p:nvPr/>
            </p:nvSpPr>
            <p:spPr>
              <a:xfrm>
                <a:off x="5299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7" name="Rectangle 616"/>
              <p:cNvSpPr/>
              <p:nvPr/>
            </p:nvSpPr>
            <p:spPr>
              <a:xfrm>
                <a:off x="6061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8" name="Rectangle 617"/>
              <p:cNvSpPr/>
              <p:nvPr/>
            </p:nvSpPr>
            <p:spPr>
              <a:xfrm>
                <a:off x="6823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9" name="Rectangle 618"/>
              <p:cNvSpPr/>
              <p:nvPr/>
            </p:nvSpPr>
            <p:spPr>
              <a:xfrm>
                <a:off x="760294"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0" name="Rectangle 619"/>
              <p:cNvSpPr/>
              <p:nvPr/>
            </p:nvSpPr>
            <p:spPr>
              <a:xfrm>
                <a:off x="836494"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1" name="Rectangle 620"/>
              <p:cNvSpPr/>
              <p:nvPr/>
            </p:nvSpPr>
            <p:spPr>
              <a:xfrm>
                <a:off x="912694"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2" name="Rectangle 621"/>
              <p:cNvSpPr/>
              <p:nvPr/>
            </p:nvSpPr>
            <p:spPr>
              <a:xfrm>
                <a:off x="988894"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3" name="Rectangle 622"/>
              <p:cNvSpPr/>
              <p:nvPr/>
            </p:nvSpPr>
            <p:spPr>
              <a:xfrm>
                <a:off x="1067937"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4" name="Rectangle 623"/>
              <p:cNvSpPr/>
              <p:nvPr/>
            </p:nvSpPr>
            <p:spPr>
              <a:xfrm>
                <a:off x="1144137"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5" name="Rectangle 624"/>
              <p:cNvSpPr/>
              <p:nvPr/>
            </p:nvSpPr>
            <p:spPr>
              <a:xfrm>
                <a:off x="1220337"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6" name="Rectangle 625"/>
              <p:cNvSpPr/>
              <p:nvPr/>
            </p:nvSpPr>
            <p:spPr>
              <a:xfrm>
                <a:off x="1296537"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7" name="Rectangle 626"/>
              <p:cNvSpPr/>
              <p:nvPr/>
            </p:nvSpPr>
            <p:spPr>
              <a:xfrm>
                <a:off x="1489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8" name="Rectangle 627"/>
              <p:cNvSpPr/>
              <p:nvPr/>
            </p:nvSpPr>
            <p:spPr>
              <a:xfrm>
                <a:off x="2251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9" name="Rectangle 628"/>
              <p:cNvSpPr/>
              <p:nvPr/>
            </p:nvSpPr>
            <p:spPr>
              <a:xfrm>
                <a:off x="3013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0" name="Rectangle 629"/>
              <p:cNvSpPr/>
              <p:nvPr/>
            </p:nvSpPr>
            <p:spPr>
              <a:xfrm>
                <a:off x="3775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1" name="Rectangle 630"/>
              <p:cNvSpPr/>
              <p:nvPr/>
            </p:nvSpPr>
            <p:spPr>
              <a:xfrm>
                <a:off x="4537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2" name="Rectangle 631"/>
              <p:cNvSpPr/>
              <p:nvPr/>
            </p:nvSpPr>
            <p:spPr>
              <a:xfrm>
                <a:off x="5299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3" name="Rectangle 632"/>
              <p:cNvSpPr/>
              <p:nvPr/>
            </p:nvSpPr>
            <p:spPr>
              <a:xfrm>
                <a:off x="6061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4" name="Rectangle 633"/>
              <p:cNvSpPr/>
              <p:nvPr/>
            </p:nvSpPr>
            <p:spPr>
              <a:xfrm>
                <a:off x="6823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5" name="Rectangle 634"/>
              <p:cNvSpPr/>
              <p:nvPr/>
            </p:nvSpPr>
            <p:spPr>
              <a:xfrm>
                <a:off x="760294"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6" name="Rectangle 635"/>
              <p:cNvSpPr/>
              <p:nvPr/>
            </p:nvSpPr>
            <p:spPr>
              <a:xfrm>
                <a:off x="836494"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7" name="Rectangle 636"/>
              <p:cNvSpPr/>
              <p:nvPr/>
            </p:nvSpPr>
            <p:spPr>
              <a:xfrm>
                <a:off x="912694"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8" name="Rectangle 637"/>
              <p:cNvSpPr/>
              <p:nvPr/>
            </p:nvSpPr>
            <p:spPr>
              <a:xfrm>
                <a:off x="988894"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9" name="Rectangle 638"/>
              <p:cNvSpPr/>
              <p:nvPr/>
            </p:nvSpPr>
            <p:spPr>
              <a:xfrm>
                <a:off x="1067937"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0" name="Rectangle 639"/>
              <p:cNvSpPr/>
              <p:nvPr/>
            </p:nvSpPr>
            <p:spPr>
              <a:xfrm>
                <a:off x="1144137"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1" name="Rectangle 640"/>
              <p:cNvSpPr/>
              <p:nvPr/>
            </p:nvSpPr>
            <p:spPr>
              <a:xfrm>
                <a:off x="1220337"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2" name="Rectangle 641"/>
              <p:cNvSpPr/>
              <p:nvPr/>
            </p:nvSpPr>
            <p:spPr>
              <a:xfrm>
                <a:off x="1296537"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3" name="Rectangle 642"/>
              <p:cNvSpPr/>
              <p:nvPr/>
            </p:nvSpPr>
            <p:spPr>
              <a:xfrm>
                <a:off x="1501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4" name="Rectangle 643"/>
              <p:cNvSpPr/>
              <p:nvPr/>
            </p:nvSpPr>
            <p:spPr>
              <a:xfrm>
                <a:off x="2263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5" name="Rectangle 644"/>
              <p:cNvSpPr/>
              <p:nvPr/>
            </p:nvSpPr>
            <p:spPr>
              <a:xfrm>
                <a:off x="3025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6" name="Rectangle 645"/>
              <p:cNvSpPr/>
              <p:nvPr/>
            </p:nvSpPr>
            <p:spPr>
              <a:xfrm>
                <a:off x="3787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7" name="Rectangle 646"/>
              <p:cNvSpPr/>
              <p:nvPr/>
            </p:nvSpPr>
            <p:spPr>
              <a:xfrm>
                <a:off x="4549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8" name="Rectangle 647"/>
              <p:cNvSpPr/>
              <p:nvPr/>
            </p:nvSpPr>
            <p:spPr>
              <a:xfrm>
                <a:off x="5311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9" name="Rectangle 648"/>
              <p:cNvSpPr/>
              <p:nvPr/>
            </p:nvSpPr>
            <p:spPr>
              <a:xfrm>
                <a:off x="6073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0" name="Rectangle 649"/>
              <p:cNvSpPr/>
              <p:nvPr/>
            </p:nvSpPr>
            <p:spPr>
              <a:xfrm>
                <a:off x="6835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1" name="Rectangle 650"/>
              <p:cNvSpPr/>
              <p:nvPr/>
            </p:nvSpPr>
            <p:spPr>
              <a:xfrm>
                <a:off x="761431"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2" name="Rectangle 651"/>
              <p:cNvSpPr/>
              <p:nvPr/>
            </p:nvSpPr>
            <p:spPr>
              <a:xfrm>
                <a:off x="837631"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3" name="Rectangle 652"/>
              <p:cNvSpPr/>
              <p:nvPr/>
            </p:nvSpPr>
            <p:spPr>
              <a:xfrm>
                <a:off x="913831"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4" name="Rectangle 653"/>
              <p:cNvSpPr/>
              <p:nvPr/>
            </p:nvSpPr>
            <p:spPr>
              <a:xfrm>
                <a:off x="990031"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5" name="Rectangle 654"/>
              <p:cNvSpPr/>
              <p:nvPr/>
            </p:nvSpPr>
            <p:spPr>
              <a:xfrm>
                <a:off x="1069074"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6" name="Rectangle 655"/>
              <p:cNvSpPr/>
              <p:nvPr/>
            </p:nvSpPr>
            <p:spPr>
              <a:xfrm>
                <a:off x="1145274"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7" name="Rectangle 656"/>
              <p:cNvSpPr/>
              <p:nvPr/>
            </p:nvSpPr>
            <p:spPr>
              <a:xfrm>
                <a:off x="1221474"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8" name="Rectangle 657"/>
              <p:cNvSpPr/>
              <p:nvPr/>
            </p:nvSpPr>
            <p:spPr>
              <a:xfrm>
                <a:off x="1297674"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9" name="Rectangle 658"/>
              <p:cNvSpPr/>
              <p:nvPr/>
            </p:nvSpPr>
            <p:spPr>
              <a:xfrm>
                <a:off x="1501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0" name="Rectangle 659"/>
              <p:cNvSpPr/>
              <p:nvPr/>
            </p:nvSpPr>
            <p:spPr>
              <a:xfrm>
                <a:off x="2263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1" name="Rectangle 660"/>
              <p:cNvSpPr/>
              <p:nvPr/>
            </p:nvSpPr>
            <p:spPr>
              <a:xfrm>
                <a:off x="3025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2" name="Rectangle 661"/>
              <p:cNvSpPr/>
              <p:nvPr/>
            </p:nvSpPr>
            <p:spPr>
              <a:xfrm>
                <a:off x="3787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3" name="Rectangle 662"/>
              <p:cNvSpPr/>
              <p:nvPr/>
            </p:nvSpPr>
            <p:spPr>
              <a:xfrm>
                <a:off x="4549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4" name="Rectangle 663"/>
              <p:cNvSpPr/>
              <p:nvPr/>
            </p:nvSpPr>
            <p:spPr>
              <a:xfrm>
                <a:off x="5311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5" name="Rectangle 664"/>
              <p:cNvSpPr/>
              <p:nvPr/>
            </p:nvSpPr>
            <p:spPr>
              <a:xfrm>
                <a:off x="6073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6" name="Rectangle 665"/>
              <p:cNvSpPr/>
              <p:nvPr/>
            </p:nvSpPr>
            <p:spPr>
              <a:xfrm>
                <a:off x="6835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7" name="Rectangle 666"/>
              <p:cNvSpPr/>
              <p:nvPr/>
            </p:nvSpPr>
            <p:spPr>
              <a:xfrm>
                <a:off x="761431"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8" name="Rectangle 667"/>
              <p:cNvSpPr/>
              <p:nvPr/>
            </p:nvSpPr>
            <p:spPr>
              <a:xfrm>
                <a:off x="837631"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9" name="Rectangle 668"/>
              <p:cNvSpPr/>
              <p:nvPr/>
            </p:nvSpPr>
            <p:spPr>
              <a:xfrm>
                <a:off x="913831"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0" name="Rectangle 669"/>
              <p:cNvSpPr/>
              <p:nvPr/>
            </p:nvSpPr>
            <p:spPr>
              <a:xfrm>
                <a:off x="990031"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1" name="Rectangle 670"/>
              <p:cNvSpPr/>
              <p:nvPr/>
            </p:nvSpPr>
            <p:spPr>
              <a:xfrm>
                <a:off x="1069074"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2" name="Rectangle 671"/>
              <p:cNvSpPr/>
              <p:nvPr/>
            </p:nvSpPr>
            <p:spPr>
              <a:xfrm>
                <a:off x="1145274"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3" name="Rectangle 672"/>
              <p:cNvSpPr/>
              <p:nvPr/>
            </p:nvSpPr>
            <p:spPr>
              <a:xfrm>
                <a:off x="1221474"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4" name="Rectangle 673"/>
              <p:cNvSpPr/>
              <p:nvPr/>
            </p:nvSpPr>
            <p:spPr>
              <a:xfrm>
                <a:off x="1297674"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5" name="Rectangle 674"/>
              <p:cNvSpPr/>
              <p:nvPr/>
            </p:nvSpPr>
            <p:spPr>
              <a:xfrm>
                <a:off x="1501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6" name="Rectangle 675"/>
              <p:cNvSpPr/>
              <p:nvPr/>
            </p:nvSpPr>
            <p:spPr>
              <a:xfrm>
                <a:off x="2263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7" name="Rectangle 676"/>
              <p:cNvSpPr/>
              <p:nvPr/>
            </p:nvSpPr>
            <p:spPr>
              <a:xfrm>
                <a:off x="3025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8" name="Rectangle 677"/>
              <p:cNvSpPr/>
              <p:nvPr/>
            </p:nvSpPr>
            <p:spPr>
              <a:xfrm>
                <a:off x="3787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9" name="Rectangle 678"/>
              <p:cNvSpPr/>
              <p:nvPr/>
            </p:nvSpPr>
            <p:spPr>
              <a:xfrm>
                <a:off x="4549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0" name="Rectangle 679"/>
              <p:cNvSpPr/>
              <p:nvPr/>
            </p:nvSpPr>
            <p:spPr>
              <a:xfrm>
                <a:off x="5311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1" name="Rectangle 680"/>
              <p:cNvSpPr/>
              <p:nvPr/>
            </p:nvSpPr>
            <p:spPr>
              <a:xfrm>
                <a:off x="6073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2" name="Rectangle 681"/>
              <p:cNvSpPr/>
              <p:nvPr/>
            </p:nvSpPr>
            <p:spPr>
              <a:xfrm>
                <a:off x="6835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3" name="Rectangle 682"/>
              <p:cNvSpPr/>
              <p:nvPr/>
            </p:nvSpPr>
            <p:spPr>
              <a:xfrm>
                <a:off x="761431"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4" name="Rectangle 683"/>
              <p:cNvSpPr/>
              <p:nvPr/>
            </p:nvSpPr>
            <p:spPr>
              <a:xfrm>
                <a:off x="837631"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5" name="Rectangle 684"/>
              <p:cNvSpPr/>
              <p:nvPr/>
            </p:nvSpPr>
            <p:spPr>
              <a:xfrm>
                <a:off x="913831"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6" name="Rectangle 685"/>
              <p:cNvSpPr/>
              <p:nvPr/>
            </p:nvSpPr>
            <p:spPr>
              <a:xfrm>
                <a:off x="990031"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7" name="Rectangle 686"/>
              <p:cNvSpPr/>
              <p:nvPr/>
            </p:nvSpPr>
            <p:spPr>
              <a:xfrm>
                <a:off x="1069074"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8" name="Rectangle 687"/>
              <p:cNvSpPr/>
              <p:nvPr/>
            </p:nvSpPr>
            <p:spPr>
              <a:xfrm>
                <a:off x="1145274"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9" name="Rectangle 688"/>
              <p:cNvSpPr/>
              <p:nvPr/>
            </p:nvSpPr>
            <p:spPr>
              <a:xfrm>
                <a:off x="1221474"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0" name="Rectangle 689"/>
              <p:cNvSpPr/>
              <p:nvPr/>
            </p:nvSpPr>
            <p:spPr>
              <a:xfrm>
                <a:off x="1297674"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1" name="Rectangle 690"/>
              <p:cNvSpPr/>
              <p:nvPr/>
            </p:nvSpPr>
            <p:spPr>
              <a:xfrm>
                <a:off x="1501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2" name="Rectangle 691"/>
              <p:cNvSpPr/>
              <p:nvPr/>
            </p:nvSpPr>
            <p:spPr>
              <a:xfrm>
                <a:off x="2263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3" name="Rectangle 692"/>
              <p:cNvSpPr/>
              <p:nvPr/>
            </p:nvSpPr>
            <p:spPr>
              <a:xfrm>
                <a:off x="3025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4" name="Rectangle 693"/>
              <p:cNvSpPr/>
              <p:nvPr/>
            </p:nvSpPr>
            <p:spPr>
              <a:xfrm>
                <a:off x="3787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5" name="Rectangle 694"/>
              <p:cNvSpPr/>
              <p:nvPr/>
            </p:nvSpPr>
            <p:spPr>
              <a:xfrm>
                <a:off x="4549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6" name="Rectangle 695"/>
              <p:cNvSpPr/>
              <p:nvPr/>
            </p:nvSpPr>
            <p:spPr>
              <a:xfrm>
                <a:off x="5311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7" name="Rectangle 696"/>
              <p:cNvSpPr/>
              <p:nvPr/>
            </p:nvSpPr>
            <p:spPr>
              <a:xfrm>
                <a:off x="6073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8" name="Rectangle 697"/>
              <p:cNvSpPr/>
              <p:nvPr/>
            </p:nvSpPr>
            <p:spPr>
              <a:xfrm>
                <a:off x="6835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9" name="Rectangle 698"/>
              <p:cNvSpPr/>
              <p:nvPr/>
            </p:nvSpPr>
            <p:spPr>
              <a:xfrm>
                <a:off x="761431"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0" name="Rectangle 699"/>
              <p:cNvSpPr/>
              <p:nvPr/>
            </p:nvSpPr>
            <p:spPr>
              <a:xfrm>
                <a:off x="837631"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1" name="Rectangle 700"/>
              <p:cNvSpPr/>
              <p:nvPr/>
            </p:nvSpPr>
            <p:spPr>
              <a:xfrm>
                <a:off x="913831"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2" name="Rectangle 701"/>
              <p:cNvSpPr/>
              <p:nvPr/>
            </p:nvSpPr>
            <p:spPr>
              <a:xfrm>
                <a:off x="990031"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3" name="Rectangle 702"/>
              <p:cNvSpPr/>
              <p:nvPr/>
            </p:nvSpPr>
            <p:spPr>
              <a:xfrm>
                <a:off x="1069074"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4" name="Rectangle 703"/>
              <p:cNvSpPr/>
              <p:nvPr/>
            </p:nvSpPr>
            <p:spPr>
              <a:xfrm>
                <a:off x="1145274"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5" name="Rectangle 704"/>
              <p:cNvSpPr/>
              <p:nvPr/>
            </p:nvSpPr>
            <p:spPr>
              <a:xfrm>
                <a:off x="1221474"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6" name="Rectangle 705"/>
              <p:cNvSpPr/>
              <p:nvPr/>
            </p:nvSpPr>
            <p:spPr>
              <a:xfrm>
                <a:off x="1297674"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7" name="Rectangle 706"/>
              <p:cNvSpPr/>
              <p:nvPr/>
            </p:nvSpPr>
            <p:spPr>
              <a:xfrm>
                <a:off x="1484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8" name="Rectangle 707"/>
              <p:cNvSpPr/>
              <p:nvPr/>
            </p:nvSpPr>
            <p:spPr>
              <a:xfrm>
                <a:off x="2246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9" name="Rectangle 708"/>
              <p:cNvSpPr/>
              <p:nvPr/>
            </p:nvSpPr>
            <p:spPr>
              <a:xfrm>
                <a:off x="3008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0" name="Rectangle 709"/>
              <p:cNvSpPr/>
              <p:nvPr/>
            </p:nvSpPr>
            <p:spPr>
              <a:xfrm>
                <a:off x="3770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1" name="Rectangle 710"/>
              <p:cNvSpPr/>
              <p:nvPr/>
            </p:nvSpPr>
            <p:spPr>
              <a:xfrm>
                <a:off x="4532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2" name="Rectangle 711"/>
              <p:cNvSpPr/>
              <p:nvPr/>
            </p:nvSpPr>
            <p:spPr>
              <a:xfrm>
                <a:off x="5294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3" name="Rectangle 712"/>
              <p:cNvSpPr/>
              <p:nvPr/>
            </p:nvSpPr>
            <p:spPr>
              <a:xfrm>
                <a:off x="6056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4" name="Rectangle 713"/>
              <p:cNvSpPr/>
              <p:nvPr/>
            </p:nvSpPr>
            <p:spPr>
              <a:xfrm>
                <a:off x="6818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5" name="Rectangle 714"/>
              <p:cNvSpPr/>
              <p:nvPr/>
            </p:nvSpPr>
            <p:spPr>
              <a:xfrm>
                <a:off x="759725"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6" name="Rectangle 715"/>
              <p:cNvSpPr/>
              <p:nvPr/>
            </p:nvSpPr>
            <p:spPr>
              <a:xfrm>
                <a:off x="835925"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7" name="Rectangle 716"/>
              <p:cNvSpPr/>
              <p:nvPr/>
            </p:nvSpPr>
            <p:spPr>
              <a:xfrm>
                <a:off x="912125"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8" name="Rectangle 717"/>
              <p:cNvSpPr/>
              <p:nvPr/>
            </p:nvSpPr>
            <p:spPr>
              <a:xfrm>
                <a:off x="988325"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9" name="Rectangle 718"/>
              <p:cNvSpPr/>
              <p:nvPr/>
            </p:nvSpPr>
            <p:spPr>
              <a:xfrm>
                <a:off x="1067368"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0" name="Rectangle 719"/>
              <p:cNvSpPr/>
              <p:nvPr/>
            </p:nvSpPr>
            <p:spPr>
              <a:xfrm>
                <a:off x="1143568"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1" name="Rectangle 720"/>
              <p:cNvSpPr/>
              <p:nvPr/>
            </p:nvSpPr>
            <p:spPr>
              <a:xfrm>
                <a:off x="1219768"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2" name="Rectangle 721"/>
              <p:cNvSpPr/>
              <p:nvPr/>
            </p:nvSpPr>
            <p:spPr>
              <a:xfrm>
                <a:off x="1295968"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3" name="Rectangle 722"/>
              <p:cNvSpPr/>
              <p:nvPr/>
            </p:nvSpPr>
            <p:spPr>
              <a:xfrm>
                <a:off x="1484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4" name="Rectangle 723"/>
              <p:cNvSpPr/>
              <p:nvPr/>
            </p:nvSpPr>
            <p:spPr>
              <a:xfrm>
                <a:off x="2246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5" name="Rectangle 724"/>
              <p:cNvSpPr/>
              <p:nvPr/>
            </p:nvSpPr>
            <p:spPr>
              <a:xfrm>
                <a:off x="3008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6" name="Rectangle 725"/>
              <p:cNvSpPr/>
              <p:nvPr/>
            </p:nvSpPr>
            <p:spPr>
              <a:xfrm>
                <a:off x="3770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7" name="Rectangle 726"/>
              <p:cNvSpPr/>
              <p:nvPr/>
            </p:nvSpPr>
            <p:spPr>
              <a:xfrm>
                <a:off x="4532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8" name="Rectangle 727"/>
              <p:cNvSpPr/>
              <p:nvPr/>
            </p:nvSpPr>
            <p:spPr>
              <a:xfrm>
                <a:off x="5294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9" name="Rectangle 728"/>
              <p:cNvSpPr/>
              <p:nvPr/>
            </p:nvSpPr>
            <p:spPr>
              <a:xfrm>
                <a:off x="6056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0" name="Rectangle 729"/>
              <p:cNvSpPr/>
              <p:nvPr/>
            </p:nvSpPr>
            <p:spPr>
              <a:xfrm>
                <a:off x="6818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1" name="Rectangle 730"/>
              <p:cNvSpPr/>
              <p:nvPr/>
            </p:nvSpPr>
            <p:spPr>
              <a:xfrm>
                <a:off x="759725"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2" name="Rectangle 731"/>
              <p:cNvSpPr/>
              <p:nvPr/>
            </p:nvSpPr>
            <p:spPr>
              <a:xfrm>
                <a:off x="835925"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3" name="Rectangle 732"/>
              <p:cNvSpPr/>
              <p:nvPr/>
            </p:nvSpPr>
            <p:spPr>
              <a:xfrm>
                <a:off x="912125"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4" name="Rectangle 733"/>
              <p:cNvSpPr/>
              <p:nvPr/>
            </p:nvSpPr>
            <p:spPr>
              <a:xfrm>
                <a:off x="988325"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5" name="Rectangle 734"/>
              <p:cNvSpPr/>
              <p:nvPr/>
            </p:nvSpPr>
            <p:spPr>
              <a:xfrm>
                <a:off x="1067368"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6" name="Rectangle 735"/>
              <p:cNvSpPr/>
              <p:nvPr/>
            </p:nvSpPr>
            <p:spPr>
              <a:xfrm>
                <a:off x="1143568"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7" name="Rectangle 736"/>
              <p:cNvSpPr/>
              <p:nvPr/>
            </p:nvSpPr>
            <p:spPr>
              <a:xfrm>
                <a:off x="1219768"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8" name="Rectangle 737"/>
              <p:cNvSpPr/>
              <p:nvPr/>
            </p:nvSpPr>
            <p:spPr>
              <a:xfrm>
                <a:off x="1295968"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9" name="Rectangle 738"/>
              <p:cNvSpPr/>
              <p:nvPr/>
            </p:nvSpPr>
            <p:spPr>
              <a:xfrm>
                <a:off x="1484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0" name="Rectangle 739"/>
              <p:cNvSpPr/>
              <p:nvPr/>
            </p:nvSpPr>
            <p:spPr>
              <a:xfrm>
                <a:off x="2246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1" name="Rectangle 740"/>
              <p:cNvSpPr/>
              <p:nvPr/>
            </p:nvSpPr>
            <p:spPr>
              <a:xfrm>
                <a:off x="3008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2" name="Rectangle 741"/>
              <p:cNvSpPr/>
              <p:nvPr/>
            </p:nvSpPr>
            <p:spPr>
              <a:xfrm>
                <a:off x="3770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3" name="Rectangle 742"/>
              <p:cNvSpPr/>
              <p:nvPr/>
            </p:nvSpPr>
            <p:spPr>
              <a:xfrm>
                <a:off x="4532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4" name="Rectangle 743"/>
              <p:cNvSpPr/>
              <p:nvPr/>
            </p:nvSpPr>
            <p:spPr>
              <a:xfrm>
                <a:off x="5294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5" name="Rectangle 744"/>
              <p:cNvSpPr/>
              <p:nvPr/>
            </p:nvSpPr>
            <p:spPr>
              <a:xfrm>
                <a:off x="6056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6" name="Rectangle 745"/>
              <p:cNvSpPr/>
              <p:nvPr/>
            </p:nvSpPr>
            <p:spPr>
              <a:xfrm>
                <a:off x="6818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7" name="Rectangle 746"/>
              <p:cNvSpPr/>
              <p:nvPr/>
            </p:nvSpPr>
            <p:spPr>
              <a:xfrm>
                <a:off x="759725"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8" name="Rectangle 747"/>
              <p:cNvSpPr/>
              <p:nvPr/>
            </p:nvSpPr>
            <p:spPr>
              <a:xfrm>
                <a:off x="835925"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9" name="Rectangle 748"/>
              <p:cNvSpPr/>
              <p:nvPr/>
            </p:nvSpPr>
            <p:spPr>
              <a:xfrm>
                <a:off x="912125"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0" name="Rectangle 749"/>
              <p:cNvSpPr/>
              <p:nvPr/>
            </p:nvSpPr>
            <p:spPr>
              <a:xfrm>
                <a:off x="988325"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1" name="Rectangle 750"/>
              <p:cNvSpPr/>
              <p:nvPr/>
            </p:nvSpPr>
            <p:spPr>
              <a:xfrm>
                <a:off x="1067368"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2" name="Rectangle 751"/>
              <p:cNvSpPr/>
              <p:nvPr/>
            </p:nvSpPr>
            <p:spPr>
              <a:xfrm>
                <a:off x="1143568"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3" name="Rectangle 752"/>
              <p:cNvSpPr/>
              <p:nvPr/>
            </p:nvSpPr>
            <p:spPr>
              <a:xfrm>
                <a:off x="1219768"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4" name="Rectangle 753"/>
              <p:cNvSpPr/>
              <p:nvPr/>
            </p:nvSpPr>
            <p:spPr>
              <a:xfrm>
                <a:off x="1295968"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5" name="Rectangle 754"/>
              <p:cNvSpPr/>
              <p:nvPr/>
            </p:nvSpPr>
            <p:spPr>
              <a:xfrm>
                <a:off x="1484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6" name="Rectangle 755"/>
              <p:cNvSpPr/>
              <p:nvPr/>
            </p:nvSpPr>
            <p:spPr>
              <a:xfrm>
                <a:off x="2246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7" name="Rectangle 756"/>
              <p:cNvSpPr/>
              <p:nvPr/>
            </p:nvSpPr>
            <p:spPr>
              <a:xfrm>
                <a:off x="3008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8" name="Rectangle 757"/>
              <p:cNvSpPr/>
              <p:nvPr/>
            </p:nvSpPr>
            <p:spPr>
              <a:xfrm>
                <a:off x="3770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9" name="Rectangle 758"/>
              <p:cNvSpPr/>
              <p:nvPr/>
            </p:nvSpPr>
            <p:spPr>
              <a:xfrm>
                <a:off x="4532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0" name="Rectangle 759"/>
              <p:cNvSpPr/>
              <p:nvPr/>
            </p:nvSpPr>
            <p:spPr>
              <a:xfrm>
                <a:off x="5294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1" name="Rectangle 760"/>
              <p:cNvSpPr/>
              <p:nvPr/>
            </p:nvSpPr>
            <p:spPr>
              <a:xfrm>
                <a:off x="6056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2" name="Rectangle 761"/>
              <p:cNvSpPr/>
              <p:nvPr/>
            </p:nvSpPr>
            <p:spPr>
              <a:xfrm>
                <a:off x="6818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3" name="Rectangle 762"/>
              <p:cNvSpPr/>
              <p:nvPr/>
            </p:nvSpPr>
            <p:spPr>
              <a:xfrm>
                <a:off x="759725"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4" name="Rectangle 763"/>
              <p:cNvSpPr/>
              <p:nvPr/>
            </p:nvSpPr>
            <p:spPr>
              <a:xfrm>
                <a:off x="835925"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5" name="Rectangle 764"/>
              <p:cNvSpPr/>
              <p:nvPr/>
            </p:nvSpPr>
            <p:spPr>
              <a:xfrm>
                <a:off x="912125"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6" name="Rectangle 765"/>
              <p:cNvSpPr/>
              <p:nvPr/>
            </p:nvSpPr>
            <p:spPr>
              <a:xfrm>
                <a:off x="988325"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7" name="Rectangle 766"/>
              <p:cNvSpPr/>
              <p:nvPr/>
            </p:nvSpPr>
            <p:spPr>
              <a:xfrm>
                <a:off x="1067368"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8" name="Rectangle 767"/>
              <p:cNvSpPr/>
              <p:nvPr/>
            </p:nvSpPr>
            <p:spPr>
              <a:xfrm>
                <a:off x="1143568"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9" name="Rectangle 768"/>
              <p:cNvSpPr/>
              <p:nvPr/>
            </p:nvSpPr>
            <p:spPr>
              <a:xfrm>
                <a:off x="1219768"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0" name="Rectangle 769"/>
              <p:cNvSpPr/>
              <p:nvPr/>
            </p:nvSpPr>
            <p:spPr>
              <a:xfrm>
                <a:off x="1295968"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71" name="Group 770"/>
            <p:cNvGrpSpPr/>
            <p:nvPr/>
          </p:nvGrpSpPr>
          <p:grpSpPr>
            <a:xfrm>
              <a:off x="3044588" y="685800"/>
              <a:ext cx="1226024" cy="1231710"/>
              <a:chOff x="148419" y="2895600"/>
              <a:chExt cx="1226024" cy="1231710"/>
            </a:xfrm>
            <a:noFill/>
          </p:grpSpPr>
          <p:sp>
            <p:nvSpPr>
              <p:cNvPr id="772" name="Rectangle 771"/>
              <p:cNvSpPr/>
              <p:nvPr/>
            </p:nvSpPr>
            <p:spPr>
              <a:xfrm>
                <a:off x="1506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3" name="Rectangle 772"/>
              <p:cNvSpPr/>
              <p:nvPr/>
            </p:nvSpPr>
            <p:spPr>
              <a:xfrm>
                <a:off x="2268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4" name="Rectangle 773"/>
              <p:cNvSpPr/>
              <p:nvPr/>
            </p:nvSpPr>
            <p:spPr>
              <a:xfrm>
                <a:off x="3030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5" name="Rectangle 774"/>
              <p:cNvSpPr/>
              <p:nvPr/>
            </p:nvSpPr>
            <p:spPr>
              <a:xfrm>
                <a:off x="3792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6" name="Rectangle 775"/>
              <p:cNvSpPr/>
              <p:nvPr/>
            </p:nvSpPr>
            <p:spPr>
              <a:xfrm>
                <a:off x="4554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7" name="Rectangle 776"/>
              <p:cNvSpPr/>
              <p:nvPr/>
            </p:nvSpPr>
            <p:spPr>
              <a:xfrm>
                <a:off x="5316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8" name="Rectangle 777"/>
              <p:cNvSpPr/>
              <p:nvPr/>
            </p:nvSpPr>
            <p:spPr>
              <a:xfrm>
                <a:off x="6078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9" name="Rectangle 778"/>
              <p:cNvSpPr/>
              <p:nvPr/>
            </p:nvSpPr>
            <p:spPr>
              <a:xfrm>
                <a:off x="6840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0" name="Rectangle 779"/>
              <p:cNvSpPr/>
              <p:nvPr/>
            </p:nvSpPr>
            <p:spPr>
              <a:xfrm>
                <a:off x="762000"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1" name="Rectangle 780"/>
              <p:cNvSpPr/>
              <p:nvPr/>
            </p:nvSpPr>
            <p:spPr>
              <a:xfrm>
                <a:off x="838200"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2" name="Rectangle 781"/>
              <p:cNvSpPr/>
              <p:nvPr/>
            </p:nvSpPr>
            <p:spPr>
              <a:xfrm>
                <a:off x="914400"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3" name="Rectangle 782"/>
              <p:cNvSpPr/>
              <p:nvPr/>
            </p:nvSpPr>
            <p:spPr>
              <a:xfrm>
                <a:off x="990600"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4" name="Rectangle 783"/>
              <p:cNvSpPr/>
              <p:nvPr/>
            </p:nvSpPr>
            <p:spPr>
              <a:xfrm>
                <a:off x="1069643"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5" name="Rectangle 784"/>
              <p:cNvSpPr/>
              <p:nvPr/>
            </p:nvSpPr>
            <p:spPr>
              <a:xfrm>
                <a:off x="1145843"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6" name="Rectangle 785"/>
              <p:cNvSpPr/>
              <p:nvPr/>
            </p:nvSpPr>
            <p:spPr>
              <a:xfrm>
                <a:off x="1222043"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7" name="Rectangle 786"/>
              <p:cNvSpPr/>
              <p:nvPr/>
            </p:nvSpPr>
            <p:spPr>
              <a:xfrm>
                <a:off x="1298243"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8" name="Rectangle 787"/>
              <p:cNvSpPr/>
              <p:nvPr/>
            </p:nvSpPr>
            <p:spPr>
              <a:xfrm>
                <a:off x="1506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9" name="Rectangle 788"/>
              <p:cNvSpPr/>
              <p:nvPr/>
            </p:nvSpPr>
            <p:spPr>
              <a:xfrm>
                <a:off x="2268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0" name="Rectangle 789"/>
              <p:cNvSpPr/>
              <p:nvPr/>
            </p:nvSpPr>
            <p:spPr>
              <a:xfrm>
                <a:off x="3030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1" name="Rectangle 790"/>
              <p:cNvSpPr/>
              <p:nvPr/>
            </p:nvSpPr>
            <p:spPr>
              <a:xfrm>
                <a:off x="3792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2" name="Rectangle 791"/>
              <p:cNvSpPr/>
              <p:nvPr/>
            </p:nvSpPr>
            <p:spPr>
              <a:xfrm>
                <a:off x="4554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3" name="Rectangle 792"/>
              <p:cNvSpPr/>
              <p:nvPr/>
            </p:nvSpPr>
            <p:spPr>
              <a:xfrm>
                <a:off x="5316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4" name="Rectangle 793"/>
              <p:cNvSpPr/>
              <p:nvPr/>
            </p:nvSpPr>
            <p:spPr>
              <a:xfrm>
                <a:off x="6078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5" name="Rectangle 794"/>
              <p:cNvSpPr/>
              <p:nvPr/>
            </p:nvSpPr>
            <p:spPr>
              <a:xfrm>
                <a:off x="6840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6" name="Rectangle 795"/>
              <p:cNvSpPr/>
              <p:nvPr/>
            </p:nvSpPr>
            <p:spPr>
              <a:xfrm>
                <a:off x="762000"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7" name="Rectangle 796"/>
              <p:cNvSpPr/>
              <p:nvPr/>
            </p:nvSpPr>
            <p:spPr>
              <a:xfrm>
                <a:off x="838200"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8" name="Rectangle 797"/>
              <p:cNvSpPr/>
              <p:nvPr/>
            </p:nvSpPr>
            <p:spPr>
              <a:xfrm>
                <a:off x="914400"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9" name="Rectangle 798"/>
              <p:cNvSpPr/>
              <p:nvPr/>
            </p:nvSpPr>
            <p:spPr>
              <a:xfrm>
                <a:off x="990600"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0" name="Rectangle 799"/>
              <p:cNvSpPr/>
              <p:nvPr/>
            </p:nvSpPr>
            <p:spPr>
              <a:xfrm>
                <a:off x="1069643"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1" name="Rectangle 800"/>
              <p:cNvSpPr/>
              <p:nvPr/>
            </p:nvSpPr>
            <p:spPr>
              <a:xfrm>
                <a:off x="1145843"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2" name="Rectangle 801"/>
              <p:cNvSpPr/>
              <p:nvPr/>
            </p:nvSpPr>
            <p:spPr>
              <a:xfrm>
                <a:off x="1222043"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3" name="Rectangle 802"/>
              <p:cNvSpPr/>
              <p:nvPr/>
            </p:nvSpPr>
            <p:spPr>
              <a:xfrm>
                <a:off x="1298243"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4" name="Rectangle 803"/>
              <p:cNvSpPr/>
              <p:nvPr/>
            </p:nvSpPr>
            <p:spPr>
              <a:xfrm>
                <a:off x="1506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5" name="Rectangle 804"/>
              <p:cNvSpPr/>
              <p:nvPr/>
            </p:nvSpPr>
            <p:spPr>
              <a:xfrm>
                <a:off x="2268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6" name="Rectangle 805"/>
              <p:cNvSpPr/>
              <p:nvPr/>
            </p:nvSpPr>
            <p:spPr>
              <a:xfrm>
                <a:off x="3030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7" name="Rectangle 806"/>
              <p:cNvSpPr/>
              <p:nvPr/>
            </p:nvSpPr>
            <p:spPr>
              <a:xfrm>
                <a:off x="3792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8" name="Rectangle 807"/>
              <p:cNvSpPr/>
              <p:nvPr/>
            </p:nvSpPr>
            <p:spPr>
              <a:xfrm>
                <a:off x="4554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9" name="Rectangle 808"/>
              <p:cNvSpPr/>
              <p:nvPr/>
            </p:nvSpPr>
            <p:spPr>
              <a:xfrm>
                <a:off x="5316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0" name="Rectangle 809"/>
              <p:cNvSpPr/>
              <p:nvPr/>
            </p:nvSpPr>
            <p:spPr>
              <a:xfrm>
                <a:off x="6078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1" name="Rectangle 810"/>
              <p:cNvSpPr/>
              <p:nvPr/>
            </p:nvSpPr>
            <p:spPr>
              <a:xfrm>
                <a:off x="6840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2" name="Rectangle 811"/>
              <p:cNvSpPr/>
              <p:nvPr/>
            </p:nvSpPr>
            <p:spPr>
              <a:xfrm>
                <a:off x="762000"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3" name="Rectangle 812"/>
              <p:cNvSpPr/>
              <p:nvPr/>
            </p:nvSpPr>
            <p:spPr>
              <a:xfrm>
                <a:off x="838200"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4" name="Rectangle 813"/>
              <p:cNvSpPr/>
              <p:nvPr/>
            </p:nvSpPr>
            <p:spPr>
              <a:xfrm>
                <a:off x="914400"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5" name="Rectangle 814"/>
              <p:cNvSpPr/>
              <p:nvPr/>
            </p:nvSpPr>
            <p:spPr>
              <a:xfrm>
                <a:off x="990600"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6" name="Rectangle 815"/>
              <p:cNvSpPr/>
              <p:nvPr/>
            </p:nvSpPr>
            <p:spPr>
              <a:xfrm>
                <a:off x="1069643"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7" name="Rectangle 816"/>
              <p:cNvSpPr/>
              <p:nvPr/>
            </p:nvSpPr>
            <p:spPr>
              <a:xfrm>
                <a:off x="1145843"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8" name="Rectangle 817"/>
              <p:cNvSpPr/>
              <p:nvPr/>
            </p:nvSpPr>
            <p:spPr>
              <a:xfrm>
                <a:off x="1222043"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9" name="Rectangle 818"/>
              <p:cNvSpPr/>
              <p:nvPr/>
            </p:nvSpPr>
            <p:spPr>
              <a:xfrm>
                <a:off x="1298243"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0" name="Rectangle 819"/>
              <p:cNvSpPr/>
              <p:nvPr/>
            </p:nvSpPr>
            <p:spPr>
              <a:xfrm>
                <a:off x="1506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1" name="Rectangle 820"/>
              <p:cNvSpPr/>
              <p:nvPr/>
            </p:nvSpPr>
            <p:spPr>
              <a:xfrm>
                <a:off x="2268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2" name="Rectangle 821"/>
              <p:cNvSpPr/>
              <p:nvPr/>
            </p:nvSpPr>
            <p:spPr>
              <a:xfrm>
                <a:off x="3030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3" name="Rectangle 822"/>
              <p:cNvSpPr/>
              <p:nvPr/>
            </p:nvSpPr>
            <p:spPr>
              <a:xfrm>
                <a:off x="3792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4" name="Rectangle 823"/>
              <p:cNvSpPr/>
              <p:nvPr/>
            </p:nvSpPr>
            <p:spPr>
              <a:xfrm>
                <a:off x="4554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5" name="Rectangle 824"/>
              <p:cNvSpPr/>
              <p:nvPr/>
            </p:nvSpPr>
            <p:spPr>
              <a:xfrm>
                <a:off x="5316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6" name="Rectangle 825"/>
              <p:cNvSpPr/>
              <p:nvPr/>
            </p:nvSpPr>
            <p:spPr>
              <a:xfrm>
                <a:off x="6078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7" name="Rectangle 826"/>
              <p:cNvSpPr/>
              <p:nvPr/>
            </p:nvSpPr>
            <p:spPr>
              <a:xfrm>
                <a:off x="6840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8" name="Rectangle 827"/>
              <p:cNvSpPr/>
              <p:nvPr/>
            </p:nvSpPr>
            <p:spPr>
              <a:xfrm>
                <a:off x="762000"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9" name="Rectangle 828"/>
              <p:cNvSpPr/>
              <p:nvPr/>
            </p:nvSpPr>
            <p:spPr>
              <a:xfrm>
                <a:off x="838200"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30" name="Rectangle 829"/>
              <p:cNvSpPr/>
              <p:nvPr/>
            </p:nvSpPr>
            <p:spPr>
              <a:xfrm>
                <a:off x="914400"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31" name="Rectangle 830"/>
              <p:cNvSpPr/>
              <p:nvPr/>
            </p:nvSpPr>
            <p:spPr>
              <a:xfrm>
                <a:off x="990600"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32" name="Rectangle 831"/>
              <p:cNvSpPr/>
              <p:nvPr/>
            </p:nvSpPr>
            <p:spPr>
              <a:xfrm>
                <a:off x="1069643"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33" name="Rectangle 832"/>
              <p:cNvSpPr/>
              <p:nvPr/>
            </p:nvSpPr>
            <p:spPr>
              <a:xfrm>
                <a:off x="1145843"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34" name="Rectangle 833"/>
              <p:cNvSpPr/>
              <p:nvPr/>
            </p:nvSpPr>
            <p:spPr>
              <a:xfrm>
                <a:off x="1222043"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35" name="Rectangle 834"/>
              <p:cNvSpPr/>
              <p:nvPr/>
            </p:nvSpPr>
            <p:spPr>
              <a:xfrm>
                <a:off x="1298243"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36" name="Rectangle 835"/>
              <p:cNvSpPr/>
              <p:nvPr/>
            </p:nvSpPr>
            <p:spPr>
              <a:xfrm>
                <a:off x="1489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37" name="Rectangle 836"/>
              <p:cNvSpPr/>
              <p:nvPr/>
            </p:nvSpPr>
            <p:spPr>
              <a:xfrm>
                <a:off x="2251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38" name="Rectangle 837"/>
              <p:cNvSpPr/>
              <p:nvPr/>
            </p:nvSpPr>
            <p:spPr>
              <a:xfrm>
                <a:off x="3013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39" name="Rectangle 838"/>
              <p:cNvSpPr/>
              <p:nvPr/>
            </p:nvSpPr>
            <p:spPr>
              <a:xfrm>
                <a:off x="3775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40" name="Rectangle 839"/>
              <p:cNvSpPr/>
              <p:nvPr/>
            </p:nvSpPr>
            <p:spPr>
              <a:xfrm>
                <a:off x="4537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41" name="Rectangle 840"/>
              <p:cNvSpPr/>
              <p:nvPr/>
            </p:nvSpPr>
            <p:spPr>
              <a:xfrm>
                <a:off x="5299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42" name="Rectangle 841"/>
              <p:cNvSpPr/>
              <p:nvPr/>
            </p:nvSpPr>
            <p:spPr>
              <a:xfrm>
                <a:off x="6061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43" name="Rectangle 842"/>
              <p:cNvSpPr/>
              <p:nvPr/>
            </p:nvSpPr>
            <p:spPr>
              <a:xfrm>
                <a:off x="6823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44" name="Rectangle 843"/>
              <p:cNvSpPr/>
              <p:nvPr/>
            </p:nvSpPr>
            <p:spPr>
              <a:xfrm>
                <a:off x="760294"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45" name="Rectangle 844"/>
              <p:cNvSpPr/>
              <p:nvPr/>
            </p:nvSpPr>
            <p:spPr>
              <a:xfrm>
                <a:off x="836494"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46" name="Rectangle 845"/>
              <p:cNvSpPr/>
              <p:nvPr/>
            </p:nvSpPr>
            <p:spPr>
              <a:xfrm>
                <a:off x="912694"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47" name="Rectangle 846"/>
              <p:cNvSpPr/>
              <p:nvPr/>
            </p:nvSpPr>
            <p:spPr>
              <a:xfrm>
                <a:off x="988894"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48" name="Rectangle 847"/>
              <p:cNvSpPr/>
              <p:nvPr/>
            </p:nvSpPr>
            <p:spPr>
              <a:xfrm>
                <a:off x="1067937"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49" name="Rectangle 848"/>
              <p:cNvSpPr/>
              <p:nvPr/>
            </p:nvSpPr>
            <p:spPr>
              <a:xfrm>
                <a:off x="1144137"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50" name="Rectangle 849"/>
              <p:cNvSpPr/>
              <p:nvPr/>
            </p:nvSpPr>
            <p:spPr>
              <a:xfrm>
                <a:off x="1220337"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51" name="Rectangle 850"/>
              <p:cNvSpPr/>
              <p:nvPr/>
            </p:nvSpPr>
            <p:spPr>
              <a:xfrm>
                <a:off x="1296537"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52" name="Rectangle 851"/>
              <p:cNvSpPr/>
              <p:nvPr/>
            </p:nvSpPr>
            <p:spPr>
              <a:xfrm>
                <a:off x="1489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53" name="Rectangle 852"/>
              <p:cNvSpPr/>
              <p:nvPr/>
            </p:nvSpPr>
            <p:spPr>
              <a:xfrm>
                <a:off x="2251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54" name="Rectangle 853"/>
              <p:cNvSpPr/>
              <p:nvPr/>
            </p:nvSpPr>
            <p:spPr>
              <a:xfrm>
                <a:off x="3013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55" name="Rectangle 854"/>
              <p:cNvSpPr/>
              <p:nvPr/>
            </p:nvSpPr>
            <p:spPr>
              <a:xfrm>
                <a:off x="3775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56" name="Rectangle 855"/>
              <p:cNvSpPr/>
              <p:nvPr/>
            </p:nvSpPr>
            <p:spPr>
              <a:xfrm>
                <a:off x="4537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57" name="Rectangle 856"/>
              <p:cNvSpPr/>
              <p:nvPr/>
            </p:nvSpPr>
            <p:spPr>
              <a:xfrm>
                <a:off x="5299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58" name="Rectangle 857"/>
              <p:cNvSpPr/>
              <p:nvPr/>
            </p:nvSpPr>
            <p:spPr>
              <a:xfrm>
                <a:off x="6061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59" name="Rectangle 858"/>
              <p:cNvSpPr/>
              <p:nvPr/>
            </p:nvSpPr>
            <p:spPr>
              <a:xfrm>
                <a:off x="6823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60" name="Rectangle 859"/>
              <p:cNvSpPr/>
              <p:nvPr/>
            </p:nvSpPr>
            <p:spPr>
              <a:xfrm>
                <a:off x="760294"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61" name="Rectangle 860"/>
              <p:cNvSpPr/>
              <p:nvPr/>
            </p:nvSpPr>
            <p:spPr>
              <a:xfrm>
                <a:off x="836494"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62" name="Rectangle 861"/>
              <p:cNvSpPr/>
              <p:nvPr/>
            </p:nvSpPr>
            <p:spPr>
              <a:xfrm>
                <a:off x="912694"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63" name="Rectangle 862"/>
              <p:cNvSpPr/>
              <p:nvPr/>
            </p:nvSpPr>
            <p:spPr>
              <a:xfrm>
                <a:off x="988894"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64" name="Rectangle 863"/>
              <p:cNvSpPr/>
              <p:nvPr/>
            </p:nvSpPr>
            <p:spPr>
              <a:xfrm>
                <a:off x="1067937"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65" name="Rectangle 864"/>
              <p:cNvSpPr/>
              <p:nvPr/>
            </p:nvSpPr>
            <p:spPr>
              <a:xfrm>
                <a:off x="1144137"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66" name="Rectangle 865"/>
              <p:cNvSpPr/>
              <p:nvPr/>
            </p:nvSpPr>
            <p:spPr>
              <a:xfrm>
                <a:off x="1220337"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67" name="Rectangle 866"/>
              <p:cNvSpPr/>
              <p:nvPr/>
            </p:nvSpPr>
            <p:spPr>
              <a:xfrm>
                <a:off x="1296537"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68" name="Rectangle 867"/>
              <p:cNvSpPr/>
              <p:nvPr/>
            </p:nvSpPr>
            <p:spPr>
              <a:xfrm>
                <a:off x="1489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69" name="Rectangle 868"/>
              <p:cNvSpPr/>
              <p:nvPr/>
            </p:nvSpPr>
            <p:spPr>
              <a:xfrm>
                <a:off x="2251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70" name="Rectangle 869"/>
              <p:cNvSpPr/>
              <p:nvPr/>
            </p:nvSpPr>
            <p:spPr>
              <a:xfrm>
                <a:off x="3013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71" name="Rectangle 870"/>
              <p:cNvSpPr/>
              <p:nvPr/>
            </p:nvSpPr>
            <p:spPr>
              <a:xfrm>
                <a:off x="3775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72" name="Rectangle 871"/>
              <p:cNvSpPr/>
              <p:nvPr/>
            </p:nvSpPr>
            <p:spPr>
              <a:xfrm>
                <a:off x="4537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73" name="Rectangle 872"/>
              <p:cNvSpPr/>
              <p:nvPr/>
            </p:nvSpPr>
            <p:spPr>
              <a:xfrm>
                <a:off x="5299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74" name="Rectangle 873"/>
              <p:cNvSpPr/>
              <p:nvPr/>
            </p:nvSpPr>
            <p:spPr>
              <a:xfrm>
                <a:off x="6061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75" name="Rectangle 874"/>
              <p:cNvSpPr/>
              <p:nvPr/>
            </p:nvSpPr>
            <p:spPr>
              <a:xfrm>
                <a:off x="6823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76" name="Rectangle 875"/>
              <p:cNvSpPr/>
              <p:nvPr/>
            </p:nvSpPr>
            <p:spPr>
              <a:xfrm>
                <a:off x="760294"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77" name="Rectangle 876"/>
              <p:cNvSpPr/>
              <p:nvPr/>
            </p:nvSpPr>
            <p:spPr>
              <a:xfrm>
                <a:off x="836494"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78" name="Rectangle 877"/>
              <p:cNvSpPr/>
              <p:nvPr/>
            </p:nvSpPr>
            <p:spPr>
              <a:xfrm>
                <a:off x="912694"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79" name="Rectangle 878"/>
              <p:cNvSpPr/>
              <p:nvPr/>
            </p:nvSpPr>
            <p:spPr>
              <a:xfrm>
                <a:off x="988894"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80" name="Rectangle 879"/>
              <p:cNvSpPr/>
              <p:nvPr/>
            </p:nvSpPr>
            <p:spPr>
              <a:xfrm>
                <a:off x="1067937"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81" name="Rectangle 880"/>
              <p:cNvSpPr/>
              <p:nvPr/>
            </p:nvSpPr>
            <p:spPr>
              <a:xfrm>
                <a:off x="1144137"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82" name="Rectangle 881"/>
              <p:cNvSpPr/>
              <p:nvPr/>
            </p:nvSpPr>
            <p:spPr>
              <a:xfrm>
                <a:off x="1220337"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83" name="Rectangle 882"/>
              <p:cNvSpPr/>
              <p:nvPr/>
            </p:nvSpPr>
            <p:spPr>
              <a:xfrm>
                <a:off x="1296537"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84" name="Rectangle 883"/>
              <p:cNvSpPr/>
              <p:nvPr/>
            </p:nvSpPr>
            <p:spPr>
              <a:xfrm>
                <a:off x="1489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85" name="Rectangle 884"/>
              <p:cNvSpPr/>
              <p:nvPr/>
            </p:nvSpPr>
            <p:spPr>
              <a:xfrm>
                <a:off x="2251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86" name="Rectangle 885"/>
              <p:cNvSpPr/>
              <p:nvPr/>
            </p:nvSpPr>
            <p:spPr>
              <a:xfrm>
                <a:off x="3013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87" name="Rectangle 886"/>
              <p:cNvSpPr/>
              <p:nvPr/>
            </p:nvSpPr>
            <p:spPr>
              <a:xfrm>
                <a:off x="3775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88" name="Rectangle 887"/>
              <p:cNvSpPr/>
              <p:nvPr/>
            </p:nvSpPr>
            <p:spPr>
              <a:xfrm>
                <a:off x="4537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89" name="Rectangle 888"/>
              <p:cNvSpPr/>
              <p:nvPr/>
            </p:nvSpPr>
            <p:spPr>
              <a:xfrm>
                <a:off x="5299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90" name="Rectangle 889"/>
              <p:cNvSpPr/>
              <p:nvPr/>
            </p:nvSpPr>
            <p:spPr>
              <a:xfrm>
                <a:off x="6061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91" name="Rectangle 890"/>
              <p:cNvSpPr/>
              <p:nvPr/>
            </p:nvSpPr>
            <p:spPr>
              <a:xfrm>
                <a:off x="6823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92" name="Rectangle 891"/>
              <p:cNvSpPr/>
              <p:nvPr/>
            </p:nvSpPr>
            <p:spPr>
              <a:xfrm>
                <a:off x="760294"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93" name="Rectangle 892"/>
              <p:cNvSpPr/>
              <p:nvPr/>
            </p:nvSpPr>
            <p:spPr>
              <a:xfrm>
                <a:off x="836494"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94" name="Rectangle 893"/>
              <p:cNvSpPr/>
              <p:nvPr/>
            </p:nvSpPr>
            <p:spPr>
              <a:xfrm>
                <a:off x="912694"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95" name="Rectangle 894"/>
              <p:cNvSpPr/>
              <p:nvPr/>
            </p:nvSpPr>
            <p:spPr>
              <a:xfrm>
                <a:off x="988894"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96" name="Rectangle 895"/>
              <p:cNvSpPr/>
              <p:nvPr/>
            </p:nvSpPr>
            <p:spPr>
              <a:xfrm>
                <a:off x="1067937"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97" name="Rectangle 896"/>
              <p:cNvSpPr/>
              <p:nvPr/>
            </p:nvSpPr>
            <p:spPr>
              <a:xfrm>
                <a:off x="1144137"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98" name="Rectangle 897"/>
              <p:cNvSpPr/>
              <p:nvPr/>
            </p:nvSpPr>
            <p:spPr>
              <a:xfrm>
                <a:off x="1220337"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99" name="Rectangle 898"/>
              <p:cNvSpPr/>
              <p:nvPr/>
            </p:nvSpPr>
            <p:spPr>
              <a:xfrm>
                <a:off x="1296537"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00" name="Rectangle 899"/>
              <p:cNvSpPr/>
              <p:nvPr/>
            </p:nvSpPr>
            <p:spPr>
              <a:xfrm>
                <a:off x="1501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01" name="Rectangle 900"/>
              <p:cNvSpPr/>
              <p:nvPr/>
            </p:nvSpPr>
            <p:spPr>
              <a:xfrm>
                <a:off x="2263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02" name="Rectangle 901"/>
              <p:cNvSpPr/>
              <p:nvPr/>
            </p:nvSpPr>
            <p:spPr>
              <a:xfrm>
                <a:off x="3025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03" name="Rectangle 902"/>
              <p:cNvSpPr/>
              <p:nvPr/>
            </p:nvSpPr>
            <p:spPr>
              <a:xfrm>
                <a:off x="3787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04" name="Rectangle 903"/>
              <p:cNvSpPr/>
              <p:nvPr/>
            </p:nvSpPr>
            <p:spPr>
              <a:xfrm>
                <a:off x="4549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05" name="Rectangle 904"/>
              <p:cNvSpPr/>
              <p:nvPr/>
            </p:nvSpPr>
            <p:spPr>
              <a:xfrm>
                <a:off x="5311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06" name="Rectangle 905"/>
              <p:cNvSpPr/>
              <p:nvPr/>
            </p:nvSpPr>
            <p:spPr>
              <a:xfrm>
                <a:off x="6073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07" name="Rectangle 906"/>
              <p:cNvSpPr/>
              <p:nvPr/>
            </p:nvSpPr>
            <p:spPr>
              <a:xfrm>
                <a:off x="6835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08" name="Rectangle 907"/>
              <p:cNvSpPr/>
              <p:nvPr/>
            </p:nvSpPr>
            <p:spPr>
              <a:xfrm>
                <a:off x="761431"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09" name="Rectangle 908"/>
              <p:cNvSpPr/>
              <p:nvPr/>
            </p:nvSpPr>
            <p:spPr>
              <a:xfrm>
                <a:off x="837631"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10" name="Rectangle 909"/>
              <p:cNvSpPr/>
              <p:nvPr/>
            </p:nvSpPr>
            <p:spPr>
              <a:xfrm>
                <a:off x="913831"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11" name="Rectangle 910"/>
              <p:cNvSpPr/>
              <p:nvPr/>
            </p:nvSpPr>
            <p:spPr>
              <a:xfrm>
                <a:off x="990031"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12" name="Rectangle 911"/>
              <p:cNvSpPr/>
              <p:nvPr/>
            </p:nvSpPr>
            <p:spPr>
              <a:xfrm>
                <a:off x="1069074"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13" name="Rectangle 912"/>
              <p:cNvSpPr/>
              <p:nvPr/>
            </p:nvSpPr>
            <p:spPr>
              <a:xfrm>
                <a:off x="1145274"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14" name="Rectangle 913"/>
              <p:cNvSpPr/>
              <p:nvPr/>
            </p:nvSpPr>
            <p:spPr>
              <a:xfrm>
                <a:off x="1221474"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15" name="Rectangle 914"/>
              <p:cNvSpPr/>
              <p:nvPr/>
            </p:nvSpPr>
            <p:spPr>
              <a:xfrm>
                <a:off x="1297674"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16" name="Rectangle 915"/>
              <p:cNvSpPr/>
              <p:nvPr/>
            </p:nvSpPr>
            <p:spPr>
              <a:xfrm>
                <a:off x="1501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17" name="Rectangle 916"/>
              <p:cNvSpPr/>
              <p:nvPr/>
            </p:nvSpPr>
            <p:spPr>
              <a:xfrm>
                <a:off x="2263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18" name="Rectangle 917"/>
              <p:cNvSpPr/>
              <p:nvPr/>
            </p:nvSpPr>
            <p:spPr>
              <a:xfrm>
                <a:off x="3025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19" name="Rectangle 918"/>
              <p:cNvSpPr/>
              <p:nvPr/>
            </p:nvSpPr>
            <p:spPr>
              <a:xfrm>
                <a:off x="3787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0" name="Rectangle 919"/>
              <p:cNvSpPr/>
              <p:nvPr/>
            </p:nvSpPr>
            <p:spPr>
              <a:xfrm>
                <a:off x="4549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1" name="Rectangle 920"/>
              <p:cNvSpPr/>
              <p:nvPr/>
            </p:nvSpPr>
            <p:spPr>
              <a:xfrm>
                <a:off x="5311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2" name="Rectangle 921"/>
              <p:cNvSpPr/>
              <p:nvPr/>
            </p:nvSpPr>
            <p:spPr>
              <a:xfrm>
                <a:off x="6073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3" name="Rectangle 922"/>
              <p:cNvSpPr/>
              <p:nvPr/>
            </p:nvSpPr>
            <p:spPr>
              <a:xfrm>
                <a:off x="6835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4" name="Rectangle 923"/>
              <p:cNvSpPr/>
              <p:nvPr/>
            </p:nvSpPr>
            <p:spPr>
              <a:xfrm>
                <a:off x="761431"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5" name="Rectangle 924"/>
              <p:cNvSpPr/>
              <p:nvPr/>
            </p:nvSpPr>
            <p:spPr>
              <a:xfrm>
                <a:off x="837631"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6" name="Rectangle 925"/>
              <p:cNvSpPr/>
              <p:nvPr/>
            </p:nvSpPr>
            <p:spPr>
              <a:xfrm>
                <a:off x="913831"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7" name="Rectangle 926"/>
              <p:cNvSpPr/>
              <p:nvPr/>
            </p:nvSpPr>
            <p:spPr>
              <a:xfrm>
                <a:off x="990031"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8" name="Rectangle 927"/>
              <p:cNvSpPr/>
              <p:nvPr/>
            </p:nvSpPr>
            <p:spPr>
              <a:xfrm>
                <a:off x="1069074"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9" name="Rectangle 928"/>
              <p:cNvSpPr/>
              <p:nvPr/>
            </p:nvSpPr>
            <p:spPr>
              <a:xfrm>
                <a:off x="1145274"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30" name="Rectangle 929"/>
              <p:cNvSpPr/>
              <p:nvPr/>
            </p:nvSpPr>
            <p:spPr>
              <a:xfrm>
                <a:off x="1221474"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31" name="Rectangle 930"/>
              <p:cNvSpPr/>
              <p:nvPr/>
            </p:nvSpPr>
            <p:spPr>
              <a:xfrm>
                <a:off x="1297674"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32" name="Rectangle 931"/>
              <p:cNvSpPr/>
              <p:nvPr/>
            </p:nvSpPr>
            <p:spPr>
              <a:xfrm>
                <a:off x="1501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33" name="Rectangle 932"/>
              <p:cNvSpPr/>
              <p:nvPr/>
            </p:nvSpPr>
            <p:spPr>
              <a:xfrm>
                <a:off x="2263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34" name="Rectangle 933"/>
              <p:cNvSpPr/>
              <p:nvPr/>
            </p:nvSpPr>
            <p:spPr>
              <a:xfrm>
                <a:off x="3025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35" name="Rectangle 934"/>
              <p:cNvSpPr/>
              <p:nvPr/>
            </p:nvSpPr>
            <p:spPr>
              <a:xfrm>
                <a:off x="3787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36" name="Rectangle 935"/>
              <p:cNvSpPr/>
              <p:nvPr/>
            </p:nvSpPr>
            <p:spPr>
              <a:xfrm>
                <a:off x="4549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37" name="Rectangle 936"/>
              <p:cNvSpPr/>
              <p:nvPr/>
            </p:nvSpPr>
            <p:spPr>
              <a:xfrm>
                <a:off x="5311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38" name="Rectangle 937"/>
              <p:cNvSpPr/>
              <p:nvPr/>
            </p:nvSpPr>
            <p:spPr>
              <a:xfrm>
                <a:off x="6073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39" name="Rectangle 938"/>
              <p:cNvSpPr/>
              <p:nvPr/>
            </p:nvSpPr>
            <p:spPr>
              <a:xfrm>
                <a:off x="6835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40" name="Rectangle 939"/>
              <p:cNvSpPr/>
              <p:nvPr/>
            </p:nvSpPr>
            <p:spPr>
              <a:xfrm>
                <a:off x="761431"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41" name="Rectangle 940"/>
              <p:cNvSpPr/>
              <p:nvPr/>
            </p:nvSpPr>
            <p:spPr>
              <a:xfrm>
                <a:off x="837631"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42" name="Rectangle 941"/>
              <p:cNvSpPr/>
              <p:nvPr/>
            </p:nvSpPr>
            <p:spPr>
              <a:xfrm>
                <a:off x="913831"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43" name="Rectangle 942"/>
              <p:cNvSpPr/>
              <p:nvPr/>
            </p:nvSpPr>
            <p:spPr>
              <a:xfrm>
                <a:off x="990031"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44" name="Rectangle 943"/>
              <p:cNvSpPr/>
              <p:nvPr/>
            </p:nvSpPr>
            <p:spPr>
              <a:xfrm>
                <a:off x="1069074"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45" name="Rectangle 944"/>
              <p:cNvSpPr/>
              <p:nvPr/>
            </p:nvSpPr>
            <p:spPr>
              <a:xfrm>
                <a:off x="1145274"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46" name="Rectangle 945"/>
              <p:cNvSpPr/>
              <p:nvPr/>
            </p:nvSpPr>
            <p:spPr>
              <a:xfrm>
                <a:off x="1221474"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47" name="Rectangle 946"/>
              <p:cNvSpPr/>
              <p:nvPr/>
            </p:nvSpPr>
            <p:spPr>
              <a:xfrm>
                <a:off x="1297674"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48" name="Rectangle 947"/>
              <p:cNvSpPr/>
              <p:nvPr/>
            </p:nvSpPr>
            <p:spPr>
              <a:xfrm>
                <a:off x="1501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49" name="Rectangle 948"/>
              <p:cNvSpPr/>
              <p:nvPr/>
            </p:nvSpPr>
            <p:spPr>
              <a:xfrm>
                <a:off x="2263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50" name="Rectangle 949"/>
              <p:cNvSpPr/>
              <p:nvPr/>
            </p:nvSpPr>
            <p:spPr>
              <a:xfrm>
                <a:off x="3025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51" name="Rectangle 950"/>
              <p:cNvSpPr/>
              <p:nvPr/>
            </p:nvSpPr>
            <p:spPr>
              <a:xfrm>
                <a:off x="3787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52" name="Rectangle 951"/>
              <p:cNvSpPr/>
              <p:nvPr/>
            </p:nvSpPr>
            <p:spPr>
              <a:xfrm>
                <a:off x="4549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53" name="Rectangle 952"/>
              <p:cNvSpPr/>
              <p:nvPr/>
            </p:nvSpPr>
            <p:spPr>
              <a:xfrm>
                <a:off x="5311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54" name="Rectangle 953"/>
              <p:cNvSpPr/>
              <p:nvPr/>
            </p:nvSpPr>
            <p:spPr>
              <a:xfrm>
                <a:off x="6073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55" name="Rectangle 954"/>
              <p:cNvSpPr/>
              <p:nvPr/>
            </p:nvSpPr>
            <p:spPr>
              <a:xfrm>
                <a:off x="6835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56" name="Rectangle 955"/>
              <p:cNvSpPr/>
              <p:nvPr/>
            </p:nvSpPr>
            <p:spPr>
              <a:xfrm>
                <a:off x="761431"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57" name="Rectangle 956"/>
              <p:cNvSpPr/>
              <p:nvPr/>
            </p:nvSpPr>
            <p:spPr>
              <a:xfrm>
                <a:off x="837631"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58" name="Rectangle 957"/>
              <p:cNvSpPr/>
              <p:nvPr/>
            </p:nvSpPr>
            <p:spPr>
              <a:xfrm>
                <a:off x="913831"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59" name="Rectangle 958"/>
              <p:cNvSpPr/>
              <p:nvPr/>
            </p:nvSpPr>
            <p:spPr>
              <a:xfrm>
                <a:off x="990031"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60" name="Rectangle 959"/>
              <p:cNvSpPr/>
              <p:nvPr/>
            </p:nvSpPr>
            <p:spPr>
              <a:xfrm>
                <a:off x="1069074"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61" name="Rectangle 960"/>
              <p:cNvSpPr/>
              <p:nvPr/>
            </p:nvSpPr>
            <p:spPr>
              <a:xfrm>
                <a:off x="1145274"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62" name="Rectangle 961"/>
              <p:cNvSpPr/>
              <p:nvPr/>
            </p:nvSpPr>
            <p:spPr>
              <a:xfrm>
                <a:off x="1221474"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63" name="Rectangle 962"/>
              <p:cNvSpPr/>
              <p:nvPr/>
            </p:nvSpPr>
            <p:spPr>
              <a:xfrm>
                <a:off x="1297674"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64" name="Rectangle 963"/>
              <p:cNvSpPr/>
              <p:nvPr/>
            </p:nvSpPr>
            <p:spPr>
              <a:xfrm>
                <a:off x="1484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65" name="Rectangle 964"/>
              <p:cNvSpPr/>
              <p:nvPr/>
            </p:nvSpPr>
            <p:spPr>
              <a:xfrm>
                <a:off x="2246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66" name="Rectangle 965"/>
              <p:cNvSpPr/>
              <p:nvPr/>
            </p:nvSpPr>
            <p:spPr>
              <a:xfrm>
                <a:off x="3008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67" name="Rectangle 966"/>
              <p:cNvSpPr/>
              <p:nvPr/>
            </p:nvSpPr>
            <p:spPr>
              <a:xfrm>
                <a:off x="3770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68" name="Rectangle 967"/>
              <p:cNvSpPr/>
              <p:nvPr/>
            </p:nvSpPr>
            <p:spPr>
              <a:xfrm>
                <a:off x="4532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69" name="Rectangle 968"/>
              <p:cNvSpPr/>
              <p:nvPr/>
            </p:nvSpPr>
            <p:spPr>
              <a:xfrm>
                <a:off x="5294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70" name="Rectangle 969"/>
              <p:cNvSpPr/>
              <p:nvPr/>
            </p:nvSpPr>
            <p:spPr>
              <a:xfrm>
                <a:off x="6056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71" name="Rectangle 970"/>
              <p:cNvSpPr/>
              <p:nvPr/>
            </p:nvSpPr>
            <p:spPr>
              <a:xfrm>
                <a:off x="6818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72" name="Rectangle 971"/>
              <p:cNvSpPr/>
              <p:nvPr/>
            </p:nvSpPr>
            <p:spPr>
              <a:xfrm>
                <a:off x="759725"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73" name="Rectangle 972"/>
              <p:cNvSpPr/>
              <p:nvPr/>
            </p:nvSpPr>
            <p:spPr>
              <a:xfrm>
                <a:off x="835925"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74" name="Rectangle 973"/>
              <p:cNvSpPr/>
              <p:nvPr/>
            </p:nvSpPr>
            <p:spPr>
              <a:xfrm>
                <a:off x="912125"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75" name="Rectangle 974"/>
              <p:cNvSpPr/>
              <p:nvPr/>
            </p:nvSpPr>
            <p:spPr>
              <a:xfrm>
                <a:off x="988325"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76" name="Rectangle 975"/>
              <p:cNvSpPr/>
              <p:nvPr/>
            </p:nvSpPr>
            <p:spPr>
              <a:xfrm>
                <a:off x="1067368"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77" name="Rectangle 976"/>
              <p:cNvSpPr/>
              <p:nvPr/>
            </p:nvSpPr>
            <p:spPr>
              <a:xfrm>
                <a:off x="1143568"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78" name="Rectangle 977"/>
              <p:cNvSpPr/>
              <p:nvPr/>
            </p:nvSpPr>
            <p:spPr>
              <a:xfrm>
                <a:off x="1219768"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79" name="Rectangle 978"/>
              <p:cNvSpPr/>
              <p:nvPr/>
            </p:nvSpPr>
            <p:spPr>
              <a:xfrm>
                <a:off x="1295968"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80" name="Rectangle 979"/>
              <p:cNvSpPr/>
              <p:nvPr/>
            </p:nvSpPr>
            <p:spPr>
              <a:xfrm>
                <a:off x="1484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81" name="Rectangle 980"/>
              <p:cNvSpPr/>
              <p:nvPr/>
            </p:nvSpPr>
            <p:spPr>
              <a:xfrm>
                <a:off x="2246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82" name="Rectangle 981"/>
              <p:cNvSpPr/>
              <p:nvPr/>
            </p:nvSpPr>
            <p:spPr>
              <a:xfrm>
                <a:off x="3008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83" name="Rectangle 982"/>
              <p:cNvSpPr/>
              <p:nvPr/>
            </p:nvSpPr>
            <p:spPr>
              <a:xfrm>
                <a:off x="3770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84" name="Rectangle 983"/>
              <p:cNvSpPr/>
              <p:nvPr/>
            </p:nvSpPr>
            <p:spPr>
              <a:xfrm>
                <a:off x="4532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85" name="Rectangle 984"/>
              <p:cNvSpPr/>
              <p:nvPr/>
            </p:nvSpPr>
            <p:spPr>
              <a:xfrm>
                <a:off x="5294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86" name="Rectangle 985"/>
              <p:cNvSpPr/>
              <p:nvPr/>
            </p:nvSpPr>
            <p:spPr>
              <a:xfrm>
                <a:off x="6056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87" name="Rectangle 986"/>
              <p:cNvSpPr/>
              <p:nvPr/>
            </p:nvSpPr>
            <p:spPr>
              <a:xfrm>
                <a:off x="6818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88" name="Rectangle 987"/>
              <p:cNvSpPr/>
              <p:nvPr/>
            </p:nvSpPr>
            <p:spPr>
              <a:xfrm>
                <a:off x="759725"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89" name="Rectangle 988"/>
              <p:cNvSpPr/>
              <p:nvPr/>
            </p:nvSpPr>
            <p:spPr>
              <a:xfrm>
                <a:off x="835925"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90" name="Rectangle 989"/>
              <p:cNvSpPr/>
              <p:nvPr/>
            </p:nvSpPr>
            <p:spPr>
              <a:xfrm>
                <a:off x="912125"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91" name="Rectangle 990"/>
              <p:cNvSpPr/>
              <p:nvPr/>
            </p:nvSpPr>
            <p:spPr>
              <a:xfrm>
                <a:off x="988325"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92" name="Rectangle 991"/>
              <p:cNvSpPr/>
              <p:nvPr/>
            </p:nvSpPr>
            <p:spPr>
              <a:xfrm>
                <a:off x="1067368"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93" name="Rectangle 992"/>
              <p:cNvSpPr/>
              <p:nvPr/>
            </p:nvSpPr>
            <p:spPr>
              <a:xfrm>
                <a:off x="1143568"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94" name="Rectangle 993"/>
              <p:cNvSpPr/>
              <p:nvPr/>
            </p:nvSpPr>
            <p:spPr>
              <a:xfrm>
                <a:off x="1219768"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95" name="Rectangle 994"/>
              <p:cNvSpPr/>
              <p:nvPr/>
            </p:nvSpPr>
            <p:spPr>
              <a:xfrm>
                <a:off x="1295968"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96" name="Rectangle 995"/>
              <p:cNvSpPr/>
              <p:nvPr/>
            </p:nvSpPr>
            <p:spPr>
              <a:xfrm>
                <a:off x="1484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97" name="Rectangle 996"/>
              <p:cNvSpPr/>
              <p:nvPr/>
            </p:nvSpPr>
            <p:spPr>
              <a:xfrm>
                <a:off x="2246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98" name="Rectangle 997"/>
              <p:cNvSpPr/>
              <p:nvPr/>
            </p:nvSpPr>
            <p:spPr>
              <a:xfrm>
                <a:off x="3008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99" name="Rectangle 998"/>
              <p:cNvSpPr/>
              <p:nvPr/>
            </p:nvSpPr>
            <p:spPr>
              <a:xfrm>
                <a:off x="3770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00" name="Rectangle 999"/>
              <p:cNvSpPr/>
              <p:nvPr/>
            </p:nvSpPr>
            <p:spPr>
              <a:xfrm>
                <a:off x="4532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01" name="Rectangle 1000"/>
              <p:cNvSpPr/>
              <p:nvPr/>
            </p:nvSpPr>
            <p:spPr>
              <a:xfrm>
                <a:off x="5294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02" name="Rectangle 1001"/>
              <p:cNvSpPr/>
              <p:nvPr/>
            </p:nvSpPr>
            <p:spPr>
              <a:xfrm>
                <a:off x="6056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03" name="Rectangle 1002"/>
              <p:cNvSpPr/>
              <p:nvPr/>
            </p:nvSpPr>
            <p:spPr>
              <a:xfrm>
                <a:off x="6818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04" name="Rectangle 1003"/>
              <p:cNvSpPr/>
              <p:nvPr/>
            </p:nvSpPr>
            <p:spPr>
              <a:xfrm>
                <a:off x="759725"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05" name="Rectangle 1004"/>
              <p:cNvSpPr/>
              <p:nvPr/>
            </p:nvSpPr>
            <p:spPr>
              <a:xfrm>
                <a:off x="835925"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06" name="Rectangle 1005"/>
              <p:cNvSpPr/>
              <p:nvPr/>
            </p:nvSpPr>
            <p:spPr>
              <a:xfrm>
                <a:off x="912125"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07" name="Rectangle 1006"/>
              <p:cNvSpPr/>
              <p:nvPr/>
            </p:nvSpPr>
            <p:spPr>
              <a:xfrm>
                <a:off x="988325"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08" name="Rectangle 1007"/>
              <p:cNvSpPr/>
              <p:nvPr/>
            </p:nvSpPr>
            <p:spPr>
              <a:xfrm>
                <a:off x="1067368"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09" name="Rectangle 1008"/>
              <p:cNvSpPr/>
              <p:nvPr/>
            </p:nvSpPr>
            <p:spPr>
              <a:xfrm>
                <a:off x="1143568"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10" name="Rectangle 1009"/>
              <p:cNvSpPr/>
              <p:nvPr/>
            </p:nvSpPr>
            <p:spPr>
              <a:xfrm>
                <a:off x="1219768"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11" name="Rectangle 1010"/>
              <p:cNvSpPr/>
              <p:nvPr/>
            </p:nvSpPr>
            <p:spPr>
              <a:xfrm>
                <a:off x="1295968"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12" name="Rectangle 1011"/>
              <p:cNvSpPr/>
              <p:nvPr/>
            </p:nvSpPr>
            <p:spPr>
              <a:xfrm>
                <a:off x="1484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13" name="Rectangle 1012"/>
              <p:cNvSpPr/>
              <p:nvPr/>
            </p:nvSpPr>
            <p:spPr>
              <a:xfrm>
                <a:off x="2246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14" name="Rectangle 1013"/>
              <p:cNvSpPr/>
              <p:nvPr/>
            </p:nvSpPr>
            <p:spPr>
              <a:xfrm>
                <a:off x="3008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15" name="Rectangle 1014"/>
              <p:cNvSpPr/>
              <p:nvPr/>
            </p:nvSpPr>
            <p:spPr>
              <a:xfrm>
                <a:off x="3770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16" name="Rectangle 1015"/>
              <p:cNvSpPr/>
              <p:nvPr/>
            </p:nvSpPr>
            <p:spPr>
              <a:xfrm>
                <a:off x="4532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17" name="Rectangle 1016"/>
              <p:cNvSpPr/>
              <p:nvPr/>
            </p:nvSpPr>
            <p:spPr>
              <a:xfrm>
                <a:off x="5294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18" name="Rectangle 1017"/>
              <p:cNvSpPr/>
              <p:nvPr/>
            </p:nvSpPr>
            <p:spPr>
              <a:xfrm>
                <a:off x="6056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19" name="Rectangle 1018"/>
              <p:cNvSpPr/>
              <p:nvPr/>
            </p:nvSpPr>
            <p:spPr>
              <a:xfrm>
                <a:off x="6818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0" name="Rectangle 1019"/>
              <p:cNvSpPr/>
              <p:nvPr/>
            </p:nvSpPr>
            <p:spPr>
              <a:xfrm>
                <a:off x="759725"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1" name="Rectangle 1020"/>
              <p:cNvSpPr/>
              <p:nvPr/>
            </p:nvSpPr>
            <p:spPr>
              <a:xfrm>
                <a:off x="835925"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2" name="Rectangle 1021"/>
              <p:cNvSpPr/>
              <p:nvPr/>
            </p:nvSpPr>
            <p:spPr>
              <a:xfrm>
                <a:off x="912125"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3" name="Rectangle 1022"/>
              <p:cNvSpPr/>
              <p:nvPr/>
            </p:nvSpPr>
            <p:spPr>
              <a:xfrm>
                <a:off x="988325"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4" name="Rectangle 1023"/>
              <p:cNvSpPr/>
              <p:nvPr/>
            </p:nvSpPr>
            <p:spPr>
              <a:xfrm>
                <a:off x="1067368"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5" name="Rectangle 1024"/>
              <p:cNvSpPr/>
              <p:nvPr/>
            </p:nvSpPr>
            <p:spPr>
              <a:xfrm>
                <a:off x="1143568"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6" name="Rectangle 1025"/>
              <p:cNvSpPr/>
              <p:nvPr/>
            </p:nvSpPr>
            <p:spPr>
              <a:xfrm>
                <a:off x="1219768"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7" name="Rectangle 1026"/>
              <p:cNvSpPr/>
              <p:nvPr/>
            </p:nvSpPr>
            <p:spPr>
              <a:xfrm>
                <a:off x="1295968"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028" name="Group 1027"/>
            <p:cNvGrpSpPr/>
            <p:nvPr/>
          </p:nvGrpSpPr>
          <p:grpSpPr>
            <a:xfrm>
              <a:off x="4264858" y="685800"/>
              <a:ext cx="1226024" cy="1231710"/>
              <a:chOff x="148419" y="2895600"/>
              <a:chExt cx="1226024" cy="1231710"/>
            </a:xfrm>
            <a:noFill/>
          </p:grpSpPr>
          <p:sp>
            <p:nvSpPr>
              <p:cNvPr id="1029" name="Rectangle 1028"/>
              <p:cNvSpPr/>
              <p:nvPr/>
            </p:nvSpPr>
            <p:spPr>
              <a:xfrm>
                <a:off x="1506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30" name="Rectangle 1029"/>
              <p:cNvSpPr/>
              <p:nvPr/>
            </p:nvSpPr>
            <p:spPr>
              <a:xfrm>
                <a:off x="2268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31" name="Rectangle 1030"/>
              <p:cNvSpPr/>
              <p:nvPr/>
            </p:nvSpPr>
            <p:spPr>
              <a:xfrm>
                <a:off x="3030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32" name="Rectangle 1031"/>
              <p:cNvSpPr/>
              <p:nvPr/>
            </p:nvSpPr>
            <p:spPr>
              <a:xfrm>
                <a:off x="3792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33" name="Rectangle 1032"/>
              <p:cNvSpPr/>
              <p:nvPr/>
            </p:nvSpPr>
            <p:spPr>
              <a:xfrm>
                <a:off x="4554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34" name="Rectangle 1033"/>
              <p:cNvSpPr/>
              <p:nvPr/>
            </p:nvSpPr>
            <p:spPr>
              <a:xfrm>
                <a:off x="5316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35" name="Rectangle 1034"/>
              <p:cNvSpPr/>
              <p:nvPr/>
            </p:nvSpPr>
            <p:spPr>
              <a:xfrm>
                <a:off x="6078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36" name="Rectangle 1035"/>
              <p:cNvSpPr/>
              <p:nvPr/>
            </p:nvSpPr>
            <p:spPr>
              <a:xfrm>
                <a:off x="6840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37" name="Rectangle 1036"/>
              <p:cNvSpPr/>
              <p:nvPr/>
            </p:nvSpPr>
            <p:spPr>
              <a:xfrm>
                <a:off x="762000"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38" name="Rectangle 1037"/>
              <p:cNvSpPr/>
              <p:nvPr/>
            </p:nvSpPr>
            <p:spPr>
              <a:xfrm>
                <a:off x="838200"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39" name="Rectangle 1038"/>
              <p:cNvSpPr/>
              <p:nvPr/>
            </p:nvSpPr>
            <p:spPr>
              <a:xfrm>
                <a:off x="914400"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40" name="Rectangle 1039"/>
              <p:cNvSpPr/>
              <p:nvPr/>
            </p:nvSpPr>
            <p:spPr>
              <a:xfrm>
                <a:off x="990600"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41" name="Rectangle 1040"/>
              <p:cNvSpPr/>
              <p:nvPr/>
            </p:nvSpPr>
            <p:spPr>
              <a:xfrm>
                <a:off x="1069643"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42" name="Rectangle 1041"/>
              <p:cNvSpPr/>
              <p:nvPr/>
            </p:nvSpPr>
            <p:spPr>
              <a:xfrm>
                <a:off x="1145843"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43" name="Rectangle 1042"/>
              <p:cNvSpPr/>
              <p:nvPr/>
            </p:nvSpPr>
            <p:spPr>
              <a:xfrm>
                <a:off x="1222043"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44" name="Rectangle 1043"/>
              <p:cNvSpPr/>
              <p:nvPr/>
            </p:nvSpPr>
            <p:spPr>
              <a:xfrm>
                <a:off x="1298243"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45" name="Rectangle 1044"/>
              <p:cNvSpPr/>
              <p:nvPr/>
            </p:nvSpPr>
            <p:spPr>
              <a:xfrm>
                <a:off x="1506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46" name="Rectangle 1045"/>
              <p:cNvSpPr/>
              <p:nvPr/>
            </p:nvSpPr>
            <p:spPr>
              <a:xfrm>
                <a:off x="2268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47" name="Rectangle 1046"/>
              <p:cNvSpPr/>
              <p:nvPr/>
            </p:nvSpPr>
            <p:spPr>
              <a:xfrm>
                <a:off x="3030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48" name="Rectangle 1047"/>
              <p:cNvSpPr/>
              <p:nvPr/>
            </p:nvSpPr>
            <p:spPr>
              <a:xfrm>
                <a:off x="3792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49" name="Rectangle 1048"/>
              <p:cNvSpPr/>
              <p:nvPr/>
            </p:nvSpPr>
            <p:spPr>
              <a:xfrm>
                <a:off x="4554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50" name="Rectangle 1049"/>
              <p:cNvSpPr/>
              <p:nvPr/>
            </p:nvSpPr>
            <p:spPr>
              <a:xfrm>
                <a:off x="5316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51" name="Rectangle 1050"/>
              <p:cNvSpPr/>
              <p:nvPr/>
            </p:nvSpPr>
            <p:spPr>
              <a:xfrm>
                <a:off x="6078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52" name="Rectangle 1051"/>
              <p:cNvSpPr/>
              <p:nvPr/>
            </p:nvSpPr>
            <p:spPr>
              <a:xfrm>
                <a:off x="6840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53" name="Rectangle 1052"/>
              <p:cNvSpPr/>
              <p:nvPr/>
            </p:nvSpPr>
            <p:spPr>
              <a:xfrm>
                <a:off x="762000"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54" name="Rectangle 1053"/>
              <p:cNvSpPr/>
              <p:nvPr/>
            </p:nvSpPr>
            <p:spPr>
              <a:xfrm>
                <a:off x="838200"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55" name="Rectangle 1054"/>
              <p:cNvSpPr/>
              <p:nvPr/>
            </p:nvSpPr>
            <p:spPr>
              <a:xfrm>
                <a:off x="914400"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56" name="Rectangle 1055"/>
              <p:cNvSpPr/>
              <p:nvPr/>
            </p:nvSpPr>
            <p:spPr>
              <a:xfrm>
                <a:off x="990600"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57" name="Rectangle 1056"/>
              <p:cNvSpPr/>
              <p:nvPr/>
            </p:nvSpPr>
            <p:spPr>
              <a:xfrm>
                <a:off x="1069643"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58" name="Rectangle 1057"/>
              <p:cNvSpPr/>
              <p:nvPr/>
            </p:nvSpPr>
            <p:spPr>
              <a:xfrm>
                <a:off x="1145843"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59" name="Rectangle 1058"/>
              <p:cNvSpPr/>
              <p:nvPr/>
            </p:nvSpPr>
            <p:spPr>
              <a:xfrm>
                <a:off x="1222043"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60" name="Rectangle 1059"/>
              <p:cNvSpPr/>
              <p:nvPr/>
            </p:nvSpPr>
            <p:spPr>
              <a:xfrm>
                <a:off x="1298243"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61" name="Rectangle 1060"/>
              <p:cNvSpPr/>
              <p:nvPr/>
            </p:nvSpPr>
            <p:spPr>
              <a:xfrm>
                <a:off x="1506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62" name="Rectangle 1061"/>
              <p:cNvSpPr/>
              <p:nvPr/>
            </p:nvSpPr>
            <p:spPr>
              <a:xfrm>
                <a:off x="2268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63" name="Rectangle 1062"/>
              <p:cNvSpPr/>
              <p:nvPr/>
            </p:nvSpPr>
            <p:spPr>
              <a:xfrm>
                <a:off x="3030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64" name="Rectangle 1063"/>
              <p:cNvSpPr/>
              <p:nvPr/>
            </p:nvSpPr>
            <p:spPr>
              <a:xfrm>
                <a:off x="3792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65" name="Rectangle 1064"/>
              <p:cNvSpPr/>
              <p:nvPr/>
            </p:nvSpPr>
            <p:spPr>
              <a:xfrm>
                <a:off x="4554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66" name="Rectangle 1065"/>
              <p:cNvSpPr/>
              <p:nvPr/>
            </p:nvSpPr>
            <p:spPr>
              <a:xfrm>
                <a:off x="5316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67" name="Rectangle 1066"/>
              <p:cNvSpPr/>
              <p:nvPr/>
            </p:nvSpPr>
            <p:spPr>
              <a:xfrm>
                <a:off x="6078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68" name="Rectangle 1067"/>
              <p:cNvSpPr/>
              <p:nvPr/>
            </p:nvSpPr>
            <p:spPr>
              <a:xfrm>
                <a:off x="6840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69" name="Rectangle 1068"/>
              <p:cNvSpPr/>
              <p:nvPr/>
            </p:nvSpPr>
            <p:spPr>
              <a:xfrm>
                <a:off x="762000"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70" name="Rectangle 1069"/>
              <p:cNvSpPr/>
              <p:nvPr/>
            </p:nvSpPr>
            <p:spPr>
              <a:xfrm>
                <a:off x="838200"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71" name="Rectangle 1070"/>
              <p:cNvSpPr/>
              <p:nvPr/>
            </p:nvSpPr>
            <p:spPr>
              <a:xfrm>
                <a:off x="914400"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72" name="Rectangle 1071"/>
              <p:cNvSpPr/>
              <p:nvPr/>
            </p:nvSpPr>
            <p:spPr>
              <a:xfrm>
                <a:off x="990600"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73" name="Rectangle 1072"/>
              <p:cNvSpPr/>
              <p:nvPr/>
            </p:nvSpPr>
            <p:spPr>
              <a:xfrm>
                <a:off x="1069643"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74" name="Rectangle 1073"/>
              <p:cNvSpPr/>
              <p:nvPr/>
            </p:nvSpPr>
            <p:spPr>
              <a:xfrm>
                <a:off x="1145843"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75" name="Rectangle 1074"/>
              <p:cNvSpPr/>
              <p:nvPr/>
            </p:nvSpPr>
            <p:spPr>
              <a:xfrm>
                <a:off x="1222043"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76" name="Rectangle 1075"/>
              <p:cNvSpPr/>
              <p:nvPr/>
            </p:nvSpPr>
            <p:spPr>
              <a:xfrm>
                <a:off x="1298243"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77" name="Rectangle 1076"/>
              <p:cNvSpPr/>
              <p:nvPr/>
            </p:nvSpPr>
            <p:spPr>
              <a:xfrm>
                <a:off x="1506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78" name="Rectangle 1077"/>
              <p:cNvSpPr/>
              <p:nvPr/>
            </p:nvSpPr>
            <p:spPr>
              <a:xfrm>
                <a:off x="2268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79" name="Rectangle 1078"/>
              <p:cNvSpPr/>
              <p:nvPr/>
            </p:nvSpPr>
            <p:spPr>
              <a:xfrm>
                <a:off x="3030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80" name="Rectangle 1079"/>
              <p:cNvSpPr/>
              <p:nvPr/>
            </p:nvSpPr>
            <p:spPr>
              <a:xfrm>
                <a:off x="3792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81" name="Rectangle 1080"/>
              <p:cNvSpPr/>
              <p:nvPr/>
            </p:nvSpPr>
            <p:spPr>
              <a:xfrm>
                <a:off x="4554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82" name="Rectangle 1081"/>
              <p:cNvSpPr/>
              <p:nvPr/>
            </p:nvSpPr>
            <p:spPr>
              <a:xfrm>
                <a:off x="5316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83" name="Rectangle 1082"/>
              <p:cNvSpPr/>
              <p:nvPr/>
            </p:nvSpPr>
            <p:spPr>
              <a:xfrm>
                <a:off x="6078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84" name="Rectangle 1083"/>
              <p:cNvSpPr/>
              <p:nvPr/>
            </p:nvSpPr>
            <p:spPr>
              <a:xfrm>
                <a:off x="6840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85" name="Rectangle 1084"/>
              <p:cNvSpPr/>
              <p:nvPr/>
            </p:nvSpPr>
            <p:spPr>
              <a:xfrm>
                <a:off x="762000"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86" name="Rectangle 1085"/>
              <p:cNvSpPr/>
              <p:nvPr/>
            </p:nvSpPr>
            <p:spPr>
              <a:xfrm>
                <a:off x="838200"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87" name="Rectangle 1086"/>
              <p:cNvSpPr/>
              <p:nvPr/>
            </p:nvSpPr>
            <p:spPr>
              <a:xfrm>
                <a:off x="914400"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88" name="Rectangle 1087"/>
              <p:cNvSpPr/>
              <p:nvPr/>
            </p:nvSpPr>
            <p:spPr>
              <a:xfrm>
                <a:off x="990600"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89" name="Rectangle 1088"/>
              <p:cNvSpPr/>
              <p:nvPr/>
            </p:nvSpPr>
            <p:spPr>
              <a:xfrm>
                <a:off x="1069643"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90" name="Rectangle 1089"/>
              <p:cNvSpPr/>
              <p:nvPr/>
            </p:nvSpPr>
            <p:spPr>
              <a:xfrm>
                <a:off x="1145843"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91" name="Rectangle 1090"/>
              <p:cNvSpPr/>
              <p:nvPr/>
            </p:nvSpPr>
            <p:spPr>
              <a:xfrm>
                <a:off x="1222043"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92" name="Rectangle 1091"/>
              <p:cNvSpPr/>
              <p:nvPr/>
            </p:nvSpPr>
            <p:spPr>
              <a:xfrm>
                <a:off x="1298243"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93" name="Rectangle 1092"/>
              <p:cNvSpPr/>
              <p:nvPr/>
            </p:nvSpPr>
            <p:spPr>
              <a:xfrm>
                <a:off x="1489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94" name="Rectangle 1093"/>
              <p:cNvSpPr/>
              <p:nvPr/>
            </p:nvSpPr>
            <p:spPr>
              <a:xfrm>
                <a:off x="2251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95" name="Rectangle 1094"/>
              <p:cNvSpPr/>
              <p:nvPr/>
            </p:nvSpPr>
            <p:spPr>
              <a:xfrm>
                <a:off x="3013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96" name="Rectangle 1095"/>
              <p:cNvSpPr/>
              <p:nvPr/>
            </p:nvSpPr>
            <p:spPr>
              <a:xfrm>
                <a:off x="3775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97" name="Rectangle 1096"/>
              <p:cNvSpPr/>
              <p:nvPr/>
            </p:nvSpPr>
            <p:spPr>
              <a:xfrm>
                <a:off x="4537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98" name="Rectangle 1097"/>
              <p:cNvSpPr/>
              <p:nvPr/>
            </p:nvSpPr>
            <p:spPr>
              <a:xfrm>
                <a:off x="5299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99" name="Rectangle 1098"/>
              <p:cNvSpPr/>
              <p:nvPr/>
            </p:nvSpPr>
            <p:spPr>
              <a:xfrm>
                <a:off x="6061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00" name="Rectangle 1099"/>
              <p:cNvSpPr/>
              <p:nvPr/>
            </p:nvSpPr>
            <p:spPr>
              <a:xfrm>
                <a:off x="6823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01" name="Rectangle 1100"/>
              <p:cNvSpPr/>
              <p:nvPr/>
            </p:nvSpPr>
            <p:spPr>
              <a:xfrm>
                <a:off x="760294"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02" name="Rectangle 1101"/>
              <p:cNvSpPr/>
              <p:nvPr/>
            </p:nvSpPr>
            <p:spPr>
              <a:xfrm>
                <a:off x="836494"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03" name="Rectangle 1102"/>
              <p:cNvSpPr/>
              <p:nvPr/>
            </p:nvSpPr>
            <p:spPr>
              <a:xfrm>
                <a:off x="912694"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04" name="Rectangle 1103"/>
              <p:cNvSpPr/>
              <p:nvPr/>
            </p:nvSpPr>
            <p:spPr>
              <a:xfrm>
                <a:off x="988894"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05" name="Rectangle 1104"/>
              <p:cNvSpPr/>
              <p:nvPr/>
            </p:nvSpPr>
            <p:spPr>
              <a:xfrm>
                <a:off x="1067937"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06" name="Rectangle 1105"/>
              <p:cNvSpPr/>
              <p:nvPr/>
            </p:nvSpPr>
            <p:spPr>
              <a:xfrm>
                <a:off x="1144137"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07" name="Rectangle 1106"/>
              <p:cNvSpPr/>
              <p:nvPr/>
            </p:nvSpPr>
            <p:spPr>
              <a:xfrm>
                <a:off x="1220337"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08" name="Rectangle 1107"/>
              <p:cNvSpPr/>
              <p:nvPr/>
            </p:nvSpPr>
            <p:spPr>
              <a:xfrm>
                <a:off x="1296537"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09" name="Rectangle 1108"/>
              <p:cNvSpPr/>
              <p:nvPr/>
            </p:nvSpPr>
            <p:spPr>
              <a:xfrm>
                <a:off x="1489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10" name="Rectangle 1109"/>
              <p:cNvSpPr/>
              <p:nvPr/>
            </p:nvSpPr>
            <p:spPr>
              <a:xfrm>
                <a:off x="2251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11" name="Rectangle 1110"/>
              <p:cNvSpPr/>
              <p:nvPr/>
            </p:nvSpPr>
            <p:spPr>
              <a:xfrm>
                <a:off x="3013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12" name="Rectangle 1111"/>
              <p:cNvSpPr/>
              <p:nvPr/>
            </p:nvSpPr>
            <p:spPr>
              <a:xfrm>
                <a:off x="3775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13" name="Rectangle 1112"/>
              <p:cNvSpPr/>
              <p:nvPr/>
            </p:nvSpPr>
            <p:spPr>
              <a:xfrm>
                <a:off x="4537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14" name="Rectangle 1113"/>
              <p:cNvSpPr/>
              <p:nvPr/>
            </p:nvSpPr>
            <p:spPr>
              <a:xfrm>
                <a:off x="5299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15" name="Rectangle 1114"/>
              <p:cNvSpPr/>
              <p:nvPr/>
            </p:nvSpPr>
            <p:spPr>
              <a:xfrm>
                <a:off x="6061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16" name="Rectangle 1115"/>
              <p:cNvSpPr/>
              <p:nvPr/>
            </p:nvSpPr>
            <p:spPr>
              <a:xfrm>
                <a:off x="6823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17" name="Rectangle 1116"/>
              <p:cNvSpPr/>
              <p:nvPr/>
            </p:nvSpPr>
            <p:spPr>
              <a:xfrm>
                <a:off x="760294"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18" name="Rectangle 1117"/>
              <p:cNvSpPr/>
              <p:nvPr/>
            </p:nvSpPr>
            <p:spPr>
              <a:xfrm>
                <a:off x="836494"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19" name="Rectangle 1118"/>
              <p:cNvSpPr/>
              <p:nvPr/>
            </p:nvSpPr>
            <p:spPr>
              <a:xfrm>
                <a:off x="912694"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0" name="Rectangle 1119"/>
              <p:cNvSpPr/>
              <p:nvPr/>
            </p:nvSpPr>
            <p:spPr>
              <a:xfrm>
                <a:off x="988894"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1" name="Rectangle 1120"/>
              <p:cNvSpPr/>
              <p:nvPr/>
            </p:nvSpPr>
            <p:spPr>
              <a:xfrm>
                <a:off x="1067937"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2" name="Rectangle 1121"/>
              <p:cNvSpPr/>
              <p:nvPr/>
            </p:nvSpPr>
            <p:spPr>
              <a:xfrm>
                <a:off x="1144137"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3" name="Rectangle 1122"/>
              <p:cNvSpPr/>
              <p:nvPr/>
            </p:nvSpPr>
            <p:spPr>
              <a:xfrm>
                <a:off x="1220337"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4" name="Rectangle 1123"/>
              <p:cNvSpPr/>
              <p:nvPr/>
            </p:nvSpPr>
            <p:spPr>
              <a:xfrm>
                <a:off x="1296537"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5" name="Rectangle 1124"/>
              <p:cNvSpPr/>
              <p:nvPr/>
            </p:nvSpPr>
            <p:spPr>
              <a:xfrm>
                <a:off x="1489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6" name="Rectangle 1125"/>
              <p:cNvSpPr/>
              <p:nvPr/>
            </p:nvSpPr>
            <p:spPr>
              <a:xfrm>
                <a:off x="2251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7" name="Rectangle 1126"/>
              <p:cNvSpPr/>
              <p:nvPr/>
            </p:nvSpPr>
            <p:spPr>
              <a:xfrm>
                <a:off x="3013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8" name="Rectangle 1127"/>
              <p:cNvSpPr/>
              <p:nvPr/>
            </p:nvSpPr>
            <p:spPr>
              <a:xfrm>
                <a:off x="3775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9" name="Rectangle 1128"/>
              <p:cNvSpPr/>
              <p:nvPr/>
            </p:nvSpPr>
            <p:spPr>
              <a:xfrm>
                <a:off x="4537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30" name="Rectangle 1129"/>
              <p:cNvSpPr/>
              <p:nvPr/>
            </p:nvSpPr>
            <p:spPr>
              <a:xfrm>
                <a:off x="5299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31" name="Rectangle 1130"/>
              <p:cNvSpPr/>
              <p:nvPr/>
            </p:nvSpPr>
            <p:spPr>
              <a:xfrm>
                <a:off x="6061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32" name="Rectangle 1131"/>
              <p:cNvSpPr/>
              <p:nvPr/>
            </p:nvSpPr>
            <p:spPr>
              <a:xfrm>
                <a:off x="6823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33" name="Rectangle 1132"/>
              <p:cNvSpPr/>
              <p:nvPr/>
            </p:nvSpPr>
            <p:spPr>
              <a:xfrm>
                <a:off x="760294"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34" name="Rectangle 1133"/>
              <p:cNvSpPr/>
              <p:nvPr/>
            </p:nvSpPr>
            <p:spPr>
              <a:xfrm>
                <a:off x="836494"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35" name="Rectangle 1134"/>
              <p:cNvSpPr/>
              <p:nvPr/>
            </p:nvSpPr>
            <p:spPr>
              <a:xfrm>
                <a:off x="912694"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36" name="Rectangle 1135"/>
              <p:cNvSpPr/>
              <p:nvPr/>
            </p:nvSpPr>
            <p:spPr>
              <a:xfrm>
                <a:off x="988894"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37" name="Rectangle 1136"/>
              <p:cNvSpPr/>
              <p:nvPr/>
            </p:nvSpPr>
            <p:spPr>
              <a:xfrm>
                <a:off x="1067937"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38" name="Rectangle 1137"/>
              <p:cNvSpPr/>
              <p:nvPr/>
            </p:nvSpPr>
            <p:spPr>
              <a:xfrm>
                <a:off x="1144137"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39" name="Rectangle 1138"/>
              <p:cNvSpPr/>
              <p:nvPr/>
            </p:nvSpPr>
            <p:spPr>
              <a:xfrm>
                <a:off x="1220337"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40" name="Rectangle 1139"/>
              <p:cNvSpPr/>
              <p:nvPr/>
            </p:nvSpPr>
            <p:spPr>
              <a:xfrm>
                <a:off x="1296537"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41" name="Rectangle 1140"/>
              <p:cNvSpPr/>
              <p:nvPr/>
            </p:nvSpPr>
            <p:spPr>
              <a:xfrm>
                <a:off x="1489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42" name="Rectangle 1141"/>
              <p:cNvSpPr/>
              <p:nvPr/>
            </p:nvSpPr>
            <p:spPr>
              <a:xfrm>
                <a:off x="2251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43" name="Rectangle 1142"/>
              <p:cNvSpPr/>
              <p:nvPr/>
            </p:nvSpPr>
            <p:spPr>
              <a:xfrm>
                <a:off x="3013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44" name="Rectangle 1143"/>
              <p:cNvSpPr/>
              <p:nvPr/>
            </p:nvSpPr>
            <p:spPr>
              <a:xfrm>
                <a:off x="3775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45" name="Rectangle 1144"/>
              <p:cNvSpPr/>
              <p:nvPr/>
            </p:nvSpPr>
            <p:spPr>
              <a:xfrm>
                <a:off x="4537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46" name="Rectangle 1145"/>
              <p:cNvSpPr/>
              <p:nvPr/>
            </p:nvSpPr>
            <p:spPr>
              <a:xfrm>
                <a:off x="5299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47" name="Rectangle 1146"/>
              <p:cNvSpPr/>
              <p:nvPr/>
            </p:nvSpPr>
            <p:spPr>
              <a:xfrm>
                <a:off x="6061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48" name="Rectangle 1147"/>
              <p:cNvSpPr/>
              <p:nvPr/>
            </p:nvSpPr>
            <p:spPr>
              <a:xfrm>
                <a:off x="6823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49" name="Rectangle 1148"/>
              <p:cNvSpPr/>
              <p:nvPr/>
            </p:nvSpPr>
            <p:spPr>
              <a:xfrm>
                <a:off x="760294"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50" name="Rectangle 1149"/>
              <p:cNvSpPr/>
              <p:nvPr/>
            </p:nvSpPr>
            <p:spPr>
              <a:xfrm>
                <a:off x="836494"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51" name="Rectangle 1150"/>
              <p:cNvSpPr/>
              <p:nvPr/>
            </p:nvSpPr>
            <p:spPr>
              <a:xfrm>
                <a:off x="912694"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52" name="Rectangle 1151"/>
              <p:cNvSpPr/>
              <p:nvPr/>
            </p:nvSpPr>
            <p:spPr>
              <a:xfrm>
                <a:off x="988894"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53" name="Rectangle 1152"/>
              <p:cNvSpPr/>
              <p:nvPr/>
            </p:nvSpPr>
            <p:spPr>
              <a:xfrm>
                <a:off x="1067937"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54" name="Rectangle 1153"/>
              <p:cNvSpPr/>
              <p:nvPr/>
            </p:nvSpPr>
            <p:spPr>
              <a:xfrm>
                <a:off x="1144137"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55" name="Rectangle 1154"/>
              <p:cNvSpPr/>
              <p:nvPr/>
            </p:nvSpPr>
            <p:spPr>
              <a:xfrm>
                <a:off x="1220337"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56" name="Rectangle 1155"/>
              <p:cNvSpPr/>
              <p:nvPr/>
            </p:nvSpPr>
            <p:spPr>
              <a:xfrm>
                <a:off x="1296537"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57" name="Rectangle 1156"/>
              <p:cNvSpPr/>
              <p:nvPr/>
            </p:nvSpPr>
            <p:spPr>
              <a:xfrm>
                <a:off x="1501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58" name="Rectangle 1157"/>
              <p:cNvSpPr/>
              <p:nvPr/>
            </p:nvSpPr>
            <p:spPr>
              <a:xfrm>
                <a:off x="2263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59" name="Rectangle 1158"/>
              <p:cNvSpPr/>
              <p:nvPr/>
            </p:nvSpPr>
            <p:spPr>
              <a:xfrm>
                <a:off x="3025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60" name="Rectangle 1159"/>
              <p:cNvSpPr/>
              <p:nvPr/>
            </p:nvSpPr>
            <p:spPr>
              <a:xfrm>
                <a:off x="3787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61" name="Rectangle 1160"/>
              <p:cNvSpPr/>
              <p:nvPr/>
            </p:nvSpPr>
            <p:spPr>
              <a:xfrm>
                <a:off x="4549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62" name="Rectangle 1161"/>
              <p:cNvSpPr/>
              <p:nvPr/>
            </p:nvSpPr>
            <p:spPr>
              <a:xfrm>
                <a:off x="5311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63" name="Rectangle 1162"/>
              <p:cNvSpPr/>
              <p:nvPr/>
            </p:nvSpPr>
            <p:spPr>
              <a:xfrm>
                <a:off x="6073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64" name="Rectangle 1163"/>
              <p:cNvSpPr/>
              <p:nvPr/>
            </p:nvSpPr>
            <p:spPr>
              <a:xfrm>
                <a:off x="6835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65" name="Rectangle 1164"/>
              <p:cNvSpPr/>
              <p:nvPr/>
            </p:nvSpPr>
            <p:spPr>
              <a:xfrm>
                <a:off x="761431"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66" name="Rectangle 1165"/>
              <p:cNvSpPr/>
              <p:nvPr/>
            </p:nvSpPr>
            <p:spPr>
              <a:xfrm>
                <a:off x="837631"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67" name="Rectangle 1166"/>
              <p:cNvSpPr/>
              <p:nvPr/>
            </p:nvSpPr>
            <p:spPr>
              <a:xfrm>
                <a:off x="913831"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68" name="Rectangle 1167"/>
              <p:cNvSpPr/>
              <p:nvPr/>
            </p:nvSpPr>
            <p:spPr>
              <a:xfrm>
                <a:off x="990031"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69" name="Rectangle 1168"/>
              <p:cNvSpPr/>
              <p:nvPr/>
            </p:nvSpPr>
            <p:spPr>
              <a:xfrm>
                <a:off x="1069074"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70" name="Rectangle 1169"/>
              <p:cNvSpPr/>
              <p:nvPr/>
            </p:nvSpPr>
            <p:spPr>
              <a:xfrm>
                <a:off x="1145274"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71" name="Rectangle 1170"/>
              <p:cNvSpPr/>
              <p:nvPr/>
            </p:nvSpPr>
            <p:spPr>
              <a:xfrm>
                <a:off x="1221474"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72" name="Rectangle 1171"/>
              <p:cNvSpPr/>
              <p:nvPr/>
            </p:nvSpPr>
            <p:spPr>
              <a:xfrm>
                <a:off x="1297674"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73" name="Rectangle 1172"/>
              <p:cNvSpPr/>
              <p:nvPr/>
            </p:nvSpPr>
            <p:spPr>
              <a:xfrm>
                <a:off x="1501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74" name="Rectangle 1173"/>
              <p:cNvSpPr/>
              <p:nvPr/>
            </p:nvSpPr>
            <p:spPr>
              <a:xfrm>
                <a:off x="2263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75" name="Rectangle 1174"/>
              <p:cNvSpPr/>
              <p:nvPr/>
            </p:nvSpPr>
            <p:spPr>
              <a:xfrm>
                <a:off x="3025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76" name="Rectangle 1175"/>
              <p:cNvSpPr/>
              <p:nvPr/>
            </p:nvSpPr>
            <p:spPr>
              <a:xfrm>
                <a:off x="3787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77" name="Rectangle 1176"/>
              <p:cNvSpPr/>
              <p:nvPr/>
            </p:nvSpPr>
            <p:spPr>
              <a:xfrm>
                <a:off x="4549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78" name="Rectangle 1177"/>
              <p:cNvSpPr/>
              <p:nvPr/>
            </p:nvSpPr>
            <p:spPr>
              <a:xfrm>
                <a:off x="5311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79" name="Rectangle 1178"/>
              <p:cNvSpPr/>
              <p:nvPr/>
            </p:nvSpPr>
            <p:spPr>
              <a:xfrm>
                <a:off x="6073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80" name="Rectangle 1179"/>
              <p:cNvSpPr/>
              <p:nvPr/>
            </p:nvSpPr>
            <p:spPr>
              <a:xfrm>
                <a:off x="6835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81" name="Rectangle 1180"/>
              <p:cNvSpPr/>
              <p:nvPr/>
            </p:nvSpPr>
            <p:spPr>
              <a:xfrm>
                <a:off x="761431"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82" name="Rectangle 1181"/>
              <p:cNvSpPr/>
              <p:nvPr/>
            </p:nvSpPr>
            <p:spPr>
              <a:xfrm>
                <a:off x="837631"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83" name="Rectangle 1182"/>
              <p:cNvSpPr/>
              <p:nvPr/>
            </p:nvSpPr>
            <p:spPr>
              <a:xfrm>
                <a:off x="913831"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84" name="Rectangle 1183"/>
              <p:cNvSpPr/>
              <p:nvPr/>
            </p:nvSpPr>
            <p:spPr>
              <a:xfrm>
                <a:off x="990031"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85" name="Rectangle 1184"/>
              <p:cNvSpPr/>
              <p:nvPr/>
            </p:nvSpPr>
            <p:spPr>
              <a:xfrm>
                <a:off x="1069074"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86" name="Rectangle 1185"/>
              <p:cNvSpPr/>
              <p:nvPr/>
            </p:nvSpPr>
            <p:spPr>
              <a:xfrm>
                <a:off x="1145274"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87" name="Rectangle 1186"/>
              <p:cNvSpPr/>
              <p:nvPr/>
            </p:nvSpPr>
            <p:spPr>
              <a:xfrm>
                <a:off x="1221474"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88" name="Rectangle 1187"/>
              <p:cNvSpPr/>
              <p:nvPr/>
            </p:nvSpPr>
            <p:spPr>
              <a:xfrm>
                <a:off x="1297674"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89" name="Rectangle 1188"/>
              <p:cNvSpPr/>
              <p:nvPr/>
            </p:nvSpPr>
            <p:spPr>
              <a:xfrm>
                <a:off x="1501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90" name="Rectangle 1189"/>
              <p:cNvSpPr/>
              <p:nvPr/>
            </p:nvSpPr>
            <p:spPr>
              <a:xfrm>
                <a:off x="2263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91" name="Rectangle 1190"/>
              <p:cNvSpPr/>
              <p:nvPr/>
            </p:nvSpPr>
            <p:spPr>
              <a:xfrm>
                <a:off x="3025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92" name="Rectangle 1191"/>
              <p:cNvSpPr/>
              <p:nvPr/>
            </p:nvSpPr>
            <p:spPr>
              <a:xfrm>
                <a:off x="3787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93" name="Rectangle 1192"/>
              <p:cNvSpPr/>
              <p:nvPr/>
            </p:nvSpPr>
            <p:spPr>
              <a:xfrm>
                <a:off x="4549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94" name="Rectangle 1193"/>
              <p:cNvSpPr/>
              <p:nvPr/>
            </p:nvSpPr>
            <p:spPr>
              <a:xfrm>
                <a:off x="5311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95" name="Rectangle 1194"/>
              <p:cNvSpPr/>
              <p:nvPr/>
            </p:nvSpPr>
            <p:spPr>
              <a:xfrm>
                <a:off x="6073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96" name="Rectangle 1195"/>
              <p:cNvSpPr/>
              <p:nvPr/>
            </p:nvSpPr>
            <p:spPr>
              <a:xfrm>
                <a:off x="6835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97" name="Rectangle 1196"/>
              <p:cNvSpPr/>
              <p:nvPr/>
            </p:nvSpPr>
            <p:spPr>
              <a:xfrm>
                <a:off x="761431"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98" name="Rectangle 1197"/>
              <p:cNvSpPr/>
              <p:nvPr/>
            </p:nvSpPr>
            <p:spPr>
              <a:xfrm>
                <a:off x="837631"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99" name="Rectangle 1198"/>
              <p:cNvSpPr/>
              <p:nvPr/>
            </p:nvSpPr>
            <p:spPr>
              <a:xfrm>
                <a:off x="913831"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00" name="Rectangle 1199"/>
              <p:cNvSpPr/>
              <p:nvPr/>
            </p:nvSpPr>
            <p:spPr>
              <a:xfrm>
                <a:off x="990031"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01" name="Rectangle 1200"/>
              <p:cNvSpPr/>
              <p:nvPr/>
            </p:nvSpPr>
            <p:spPr>
              <a:xfrm>
                <a:off x="1069074"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02" name="Rectangle 1201"/>
              <p:cNvSpPr/>
              <p:nvPr/>
            </p:nvSpPr>
            <p:spPr>
              <a:xfrm>
                <a:off x="1145274"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03" name="Rectangle 1202"/>
              <p:cNvSpPr/>
              <p:nvPr/>
            </p:nvSpPr>
            <p:spPr>
              <a:xfrm>
                <a:off x="1221474"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04" name="Rectangle 1203"/>
              <p:cNvSpPr/>
              <p:nvPr/>
            </p:nvSpPr>
            <p:spPr>
              <a:xfrm>
                <a:off x="1297674"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05" name="Rectangle 1204"/>
              <p:cNvSpPr/>
              <p:nvPr/>
            </p:nvSpPr>
            <p:spPr>
              <a:xfrm>
                <a:off x="1501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06" name="Rectangle 1205"/>
              <p:cNvSpPr/>
              <p:nvPr/>
            </p:nvSpPr>
            <p:spPr>
              <a:xfrm>
                <a:off x="2263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07" name="Rectangle 1206"/>
              <p:cNvSpPr/>
              <p:nvPr/>
            </p:nvSpPr>
            <p:spPr>
              <a:xfrm>
                <a:off x="3025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08" name="Rectangle 1207"/>
              <p:cNvSpPr/>
              <p:nvPr/>
            </p:nvSpPr>
            <p:spPr>
              <a:xfrm>
                <a:off x="3787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09" name="Rectangle 1208"/>
              <p:cNvSpPr/>
              <p:nvPr/>
            </p:nvSpPr>
            <p:spPr>
              <a:xfrm>
                <a:off x="4549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10" name="Rectangle 1209"/>
              <p:cNvSpPr/>
              <p:nvPr/>
            </p:nvSpPr>
            <p:spPr>
              <a:xfrm>
                <a:off x="5311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11" name="Rectangle 1210"/>
              <p:cNvSpPr/>
              <p:nvPr/>
            </p:nvSpPr>
            <p:spPr>
              <a:xfrm>
                <a:off x="6073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12" name="Rectangle 1211"/>
              <p:cNvSpPr/>
              <p:nvPr/>
            </p:nvSpPr>
            <p:spPr>
              <a:xfrm>
                <a:off x="6835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13" name="Rectangle 1212"/>
              <p:cNvSpPr/>
              <p:nvPr/>
            </p:nvSpPr>
            <p:spPr>
              <a:xfrm>
                <a:off x="761431"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14" name="Rectangle 1213"/>
              <p:cNvSpPr/>
              <p:nvPr/>
            </p:nvSpPr>
            <p:spPr>
              <a:xfrm>
                <a:off x="837631"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15" name="Rectangle 1214"/>
              <p:cNvSpPr/>
              <p:nvPr/>
            </p:nvSpPr>
            <p:spPr>
              <a:xfrm>
                <a:off x="913831"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16" name="Rectangle 1215"/>
              <p:cNvSpPr/>
              <p:nvPr/>
            </p:nvSpPr>
            <p:spPr>
              <a:xfrm>
                <a:off x="990031"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17" name="Rectangle 1216"/>
              <p:cNvSpPr/>
              <p:nvPr/>
            </p:nvSpPr>
            <p:spPr>
              <a:xfrm>
                <a:off x="1069074"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18" name="Rectangle 1217"/>
              <p:cNvSpPr/>
              <p:nvPr/>
            </p:nvSpPr>
            <p:spPr>
              <a:xfrm>
                <a:off x="1145274"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19" name="Rectangle 1218"/>
              <p:cNvSpPr/>
              <p:nvPr/>
            </p:nvSpPr>
            <p:spPr>
              <a:xfrm>
                <a:off x="1221474"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20" name="Rectangle 1219"/>
              <p:cNvSpPr/>
              <p:nvPr/>
            </p:nvSpPr>
            <p:spPr>
              <a:xfrm>
                <a:off x="1297674"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21" name="Rectangle 1220"/>
              <p:cNvSpPr/>
              <p:nvPr/>
            </p:nvSpPr>
            <p:spPr>
              <a:xfrm>
                <a:off x="1484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22" name="Rectangle 1221"/>
              <p:cNvSpPr/>
              <p:nvPr/>
            </p:nvSpPr>
            <p:spPr>
              <a:xfrm>
                <a:off x="2246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23" name="Rectangle 1222"/>
              <p:cNvSpPr/>
              <p:nvPr/>
            </p:nvSpPr>
            <p:spPr>
              <a:xfrm>
                <a:off x="3008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24" name="Rectangle 1223"/>
              <p:cNvSpPr/>
              <p:nvPr/>
            </p:nvSpPr>
            <p:spPr>
              <a:xfrm>
                <a:off x="3770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25" name="Rectangle 1224"/>
              <p:cNvSpPr/>
              <p:nvPr/>
            </p:nvSpPr>
            <p:spPr>
              <a:xfrm>
                <a:off x="4532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26" name="Rectangle 1225"/>
              <p:cNvSpPr/>
              <p:nvPr/>
            </p:nvSpPr>
            <p:spPr>
              <a:xfrm>
                <a:off x="5294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27" name="Rectangle 1226"/>
              <p:cNvSpPr/>
              <p:nvPr/>
            </p:nvSpPr>
            <p:spPr>
              <a:xfrm>
                <a:off x="6056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28" name="Rectangle 1227"/>
              <p:cNvSpPr/>
              <p:nvPr/>
            </p:nvSpPr>
            <p:spPr>
              <a:xfrm>
                <a:off x="6818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29" name="Rectangle 1228"/>
              <p:cNvSpPr/>
              <p:nvPr/>
            </p:nvSpPr>
            <p:spPr>
              <a:xfrm>
                <a:off x="759725"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30" name="Rectangle 1229"/>
              <p:cNvSpPr/>
              <p:nvPr/>
            </p:nvSpPr>
            <p:spPr>
              <a:xfrm>
                <a:off x="835925"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31" name="Rectangle 1230"/>
              <p:cNvSpPr/>
              <p:nvPr/>
            </p:nvSpPr>
            <p:spPr>
              <a:xfrm>
                <a:off x="912125"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32" name="Rectangle 1231"/>
              <p:cNvSpPr/>
              <p:nvPr/>
            </p:nvSpPr>
            <p:spPr>
              <a:xfrm>
                <a:off x="988325"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33" name="Rectangle 1232"/>
              <p:cNvSpPr/>
              <p:nvPr/>
            </p:nvSpPr>
            <p:spPr>
              <a:xfrm>
                <a:off x="1067368"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34" name="Rectangle 1233"/>
              <p:cNvSpPr/>
              <p:nvPr/>
            </p:nvSpPr>
            <p:spPr>
              <a:xfrm>
                <a:off x="1143568"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35" name="Rectangle 1234"/>
              <p:cNvSpPr/>
              <p:nvPr/>
            </p:nvSpPr>
            <p:spPr>
              <a:xfrm>
                <a:off x="1219768"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36" name="Rectangle 1235"/>
              <p:cNvSpPr/>
              <p:nvPr/>
            </p:nvSpPr>
            <p:spPr>
              <a:xfrm>
                <a:off x="1295968"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37" name="Rectangle 1236"/>
              <p:cNvSpPr/>
              <p:nvPr/>
            </p:nvSpPr>
            <p:spPr>
              <a:xfrm>
                <a:off x="1484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38" name="Rectangle 1237"/>
              <p:cNvSpPr/>
              <p:nvPr/>
            </p:nvSpPr>
            <p:spPr>
              <a:xfrm>
                <a:off x="2246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39" name="Rectangle 1238"/>
              <p:cNvSpPr/>
              <p:nvPr/>
            </p:nvSpPr>
            <p:spPr>
              <a:xfrm>
                <a:off x="3008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40" name="Rectangle 1239"/>
              <p:cNvSpPr/>
              <p:nvPr/>
            </p:nvSpPr>
            <p:spPr>
              <a:xfrm>
                <a:off x="3770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41" name="Rectangle 1240"/>
              <p:cNvSpPr/>
              <p:nvPr/>
            </p:nvSpPr>
            <p:spPr>
              <a:xfrm>
                <a:off x="4532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42" name="Rectangle 1241"/>
              <p:cNvSpPr/>
              <p:nvPr/>
            </p:nvSpPr>
            <p:spPr>
              <a:xfrm>
                <a:off x="5294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43" name="Rectangle 1242"/>
              <p:cNvSpPr/>
              <p:nvPr/>
            </p:nvSpPr>
            <p:spPr>
              <a:xfrm>
                <a:off x="6056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44" name="Rectangle 1243"/>
              <p:cNvSpPr/>
              <p:nvPr/>
            </p:nvSpPr>
            <p:spPr>
              <a:xfrm>
                <a:off x="6818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45" name="Rectangle 1244"/>
              <p:cNvSpPr/>
              <p:nvPr/>
            </p:nvSpPr>
            <p:spPr>
              <a:xfrm>
                <a:off x="759725"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46" name="Rectangle 1245"/>
              <p:cNvSpPr/>
              <p:nvPr/>
            </p:nvSpPr>
            <p:spPr>
              <a:xfrm>
                <a:off x="835925"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47" name="Rectangle 1246"/>
              <p:cNvSpPr/>
              <p:nvPr/>
            </p:nvSpPr>
            <p:spPr>
              <a:xfrm>
                <a:off x="912125"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48" name="Rectangle 1247"/>
              <p:cNvSpPr/>
              <p:nvPr/>
            </p:nvSpPr>
            <p:spPr>
              <a:xfrm>
                <a:off x="988325"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49" name="Rectangle 1248"/>
              <p:cNvSpPr/>
              <p:nvPr/>
            </p:nvSpPr>
            <p:spPr>
              <a:xfrm>
                <a:off x="1067368"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50" name="Rectangle 1249"/>
              <p:cNvSpPr/>
              <p:nvPr/>
            </p:nvSpPr>
            <p:spPr>
              <a:xfrm>
                <a:off x="1143568"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51" name="Rectangle 1250"/>
              <p:cNvSpPr/>
              <p:nvPr/>
            </p:nvSpPr>
            <p:spPr>
              <a:xfrm>
                <a:off x="1219768"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52" name="Rectangle 1251"/>
              <p:cNvSpPr/>
              <p:nvPr/>
            </p:nvSpPr>
            <p:spPr>
              <a:xfrm>
                <a:off x="1295968"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53" name="Rectangle 1252"/>
              <p:cNvSpPr/>
              <p:nvPr/>
            </p:nvSpPr>
            <p:spPr>
              <a:xfrm>
                <a:off x="1484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54" name="Rectangle 1253"/>
              <p:cNvSpPr/>
              <p:nvPr/>
            </p:nvSpPr>
            <p:spPr>
              <a:xfrm>
                <a:off x="2246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55" name="Rectangle 1254"/>
              <p:cNvSpPr/>
              <p:nvPr/>
            </p:nvSpPr>
            <p:spPr>
              <a:xfrm>
                <a:off x="3008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56" name="Rectangle 1255"/>
              <p:cNvSpPr/>
              <p:nvPr/>
            </p:nvSpPr>
            <p:spPr>
              <a:xfrm>
                <a:off x="3770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57" name="Rectangle 1256"/>
              <p:cNvSpPr/>
              <p:nvPr/>
            </p:nvSpPr>
            <p:spPr>
              <a:xfrm>
                <a:off x="4532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58" name="Rectangle 1257"/>
              <p:cNvSpPr/>
              <p:nvPr/>
            </p:nvSpPr>
            <p:spPr>
              <a:xfrm>
                <a:off x="5294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59" name="Rectangle 1258"/>
              <p:cNvSpPr/>
              <p:nvPr/>
            </p:nvSpPr>
            <p:spPr>
              <a:xfrm>
                <a:off x="6056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60" name="Rectangle 1259"/>
              <p:cNvSpPr/>
              <p:nvPr/>
            </p:nvSpPr>
            <p:spPr>
              <a:xfrm>
                <a:off x="6818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61" name="Rectangle 1260"/>
              <p:cNvSpPr/>
              <p:nvPr/>
            </p:nvSpPr>
            <p:spPr>
              <a:xfrm>
                <a:off x="759725"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62" name="Rectangle 1261"/>
              <p:cNvSpPr/>
              <p:nvPr/>
            </p:nvSpPr>
            <p:spPr>
              <a:xfrm>
                <a:off x="835925"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63" name="Rectangle 1262"/>
              <p:cNvSpPr/>
              <p:nvPr/>
            </p:nvSpPr>
            <p:spPr>
              <a:xfrm>
                <a:off x="912125"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64" name="Rectangle 1263"/>
              <p:cNvSpPr/>
              <p:nvPr/>
            </p:nvSpPr>
            <p:spPr>
              <a:xfrm>
                <a:off x="988325"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65" name="Rectangle 1264"/>
              <p:cNvSpPr/>
              <p:nvPr/>
            </p:nvSpPr>
            <p:spPr>
              <a:xfrm>
                <a:off x="1067368"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66" name="Rectangle 1265"/>
              <p:cNvSpPr/>
              <p:nvPr/>
            </p:nvSpPr>
            <p:spPr>
              <a:xfrm>
                <a:off x="1143568"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67" name="Rectangle 1266"/>
              <p:cNvSpPr/>
              <p:nvPr/>
            </p:nvSpPr>
            <p:spPr>
              <a:xfrm>
                <a:off x="1219768"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68" name="Rectangle 1267"/>
              <p:cNvSpPr/>
              <p:nvPr/>
            </p:nvSpPr>
            <p:spPr>
              <a:xfrm>
                <a:off x="1295968"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69" name="Rectangle 1268"/>
              <p:cNvSpPr/>
              <p:nvPr/>
            </p:nvSpPr>
            <p:spPr>
              <a:xfrm>
                <a:off x="1484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70" name="Rectangle 1269"/>
              <p:cNvSpPr/>
              <p:nvPr/>
            </p:nvSpPr>
            <p:spPr>
              <a:xfrm>
                <a:off x="2246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71" name="Rectangle 1270"/>
              <p:cNvSpPr/>
              <p:nvPr/>
            </p:nvSpPr>
            <p:spPr>
              <a:xfrm>
                <a:off x="3008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72" name="Rectangle 1271"/>
              <p:cNvSpPr/>
              <p:nvPr/>
            </p:nvSpPr>
            <p:spPr>
              <a:xfrm>
                <a:off x="3770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73" name="Rectangle 1272"/>
              <p:cNvSpPr/>
              <p:nvPr/>
            </p:nvSpPr>
            <p:spPr>
              <a:xfrm>
                <a:off x="4532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74" name="Rectangle 1273"/>
              <p:cNvSpPr/>
              <p:nvPr/>
            </p:nvSpPr>
            <p:spPr>
              <a:xfrm>
                <a:off x="5294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75" name="Rectangle 1274"/>
              <p:cNvSpPr/>
              <p:nvPr/>
            </p:nvSpPr>
            <p:spPr>
              <a:xfrm>
                <a:off x="6056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76" name="Rectangle 1275"/>
              <p:cNvSpPr/>
              <p:nvPr/>
            </p:nvSpPr>
            <p:spPr>
              <a:xfrm>
                <a:off x="6818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77" name="Rectangle 1276"/>
              <p:cNvSpPr/>
              <p:nvPr/>
            </p:nvSpPr>
            <p:spPr>
              <a:xfrm>
                <a:off x="759725"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78" name="Rectangle 1277"/>
              <p:cNvSpPr/>
              <p:nvPr/>
            </p:nvSpPr>
            <p:spPr>
              <a:xfrm>
                <a:off x="835925"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79" name="Rectangle 1278"/>
              <p:cNvSpPr/>
              <p:nvPr/>
            </p:nvSpPr>
            <p:spPr>
              <a:xfrm>
                <a:off x="912125"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80" name="Rectangle 1279"/>
              <p:cNvSpPr/>
              <p:nvPr/>
            </p:nvSpPr>
            <p:spPr>
              <a:xfrm>
                <a:off x="988325"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81" name="Rectangle 1280"/>
              <p:cNvSpPr/>
              <p:nvPr/>
            </p:nvSpPr>
            <p:spPr>
              <a:xfrm>
                <a:off x="1067368"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82" name="Rectangle 1281"/>
              <p:cNvSpPr/>
              <p:nvPr/>
            </p:nvSpPr>
            <p:spPr>
              <a:xfrm>
                <a:off x="1143568"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83" name="Rectangle 1282"/>
              <p:cNvSpPr/>
              <p:nvPr/>
            </p:nvSpPr>
            <p:spPr>
              <a:xfrm>
                <a:off x="1219768"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84" name="Rectangle 1283"/>
              <p:cNvSpPr/>
              <p:nvPr/>
            </p:nvSpPr>
            <p:spPr>
              <a:xfrm>
                <a:off x="1295968"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285" name="Group 1284"/>
            <p:cNvGrpSpPr/>
            <p:nvPr/>
          </p:nvGrpSpPr>
          <p:grpSpPr>
            <a:xfrm>
              <a:off x="5476097" y="685800"/>
              <a:ext cx="1226024" cy="1231710"/>
              <a:chOff x="148419" y="2895600"/>
              <a:chExt cx="1226024" cy="1231710"/>
            </a:xfrm>
            <a:noFill/>
          </p:grpSpPr>
          <p:sp>
            <p:nvSpPr>
              <p:cNvPr id="1286" name="Rectangle 1285"/>
              <p:cNvSpPr/>
              <p:nvPr/>
            </p:nvSpPr>
            <p:spPr>
              <a:xfrm>
                <a:off x="1506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87" name="Rectangle 1286"/>
              <p:cNvSpPr/>
              <p:nvPr/>
            </p:nvSpPr>
            <p:spPr>
              <a:xfrm>
                <a:off x="2268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88" name="Rectangle 1287"/>
              <p:cNvSpPr/>
              <p:nvPr/>
            </p:nvSpPr>
            <p:spPr>
              <a:xfrm>
                <a:off x="3030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89" name="Rectangle 1288"/>
              <p:cNvSpPr/>
              <p:nvPr/>
            </p:nvSpPr>
            <p:spPr>
              <a:xfrm>
                <a:off x="3792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90" name="Rectangle 1289"/>
              <p:cNvSpPr/>
              <p:nvPr/>
            </p:nvSpPr>
            <p:spPr>
              <a:xfrm>
                <a:off x="4554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91" name="Rectangle 1290"/>
              <p:cNvSpPr/>
              <p:nvPr/>
            </p:nvSpPr>
            <p:spPr>
              <a:xfrm>
                <a:off x="5316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92" name="Rectangle 1291"/>
              <p:cNvSpPr/>
              <p:nvPr/>
            </p:nvSpPr>
            <p:spPr>
              <a:xfrm>
                <a:off x="6078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93" name="Rectangle 1292"/>
              <p:cNvSpPr/>
              <p:nvPr/>
            </p:nvSpPr>
            <p:spPr>
              <a:xfrm>
                <a:off x="6840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94" name="Rectangle 1293"/>
              <p:cNvSpPr/>
              <p:nvPr/>
            </p:nvSpPr>
            <p:spPr>
              <a:xfrm>
                <a:off x="762000"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95" name="Rectangle 1294"/>
              <p:cNvSpPr/>
              <p:nvPr/>
            </p:nvSpPr>
            <p:spPr>
              <a:xfrm>
                <a:off x="838200"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96" name="Rectangle 1295"/>
              <p:cNvSpPr/>
              <p:nvPr/>
            </p:nvSpPr>
            <p:spPr>
              <a:xfrm>
                <a:off x="914400"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97" name="Rectangle 1296"/>
              <p:cNvSpPr/>
              <p:nvPr/>
            </p:nvSpPr>
            <p:spPr>
              <a:xfrm>
                <a:off x="990600"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98" name="Rectangle 1297"/>
              <p:cNvSpPr/>
              <p:nvPr/>
            </p:nvSpPr>
            <p:spPr>
              <a:xfrm>
                <a:off x="1069643"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99" name="Rectangle 1298"/>
              <p:cNvSpPr/>
              <p:nvPr/>
            </p:nvSpPr>
            <p:spPr>
              <a:xfrm>
                <a:off x="1145843"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00" name="Rectangle 1299"/>
              <p:cNvSpPr/>
              <p:nvPr/>
            </p:nvSpPr>
            <p:spPr>
              <a:xfrm>
                <a:off x="1222043"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01" name="Rectangle 1300"/>
              <p:cNvSpPr/>
              <p:nvPr/>
            </p:nvSpPr>
            <p:spPr>
              <a:xfrm>
                <a:off x="1298243"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02" name="Rectangle 1301"/>
              <p:cNvSpPr/>
              <p:nvPr/>
            </p:nvSpPr>
            <p:spPr>
              <a:xfrm>
                <a:off x="1506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03" name="Rectangle 1302"/>
              <p:cNvSpPr/>
              <p:nvPr/>
            </p:nvSpPr>
            <p:spPr>
              <a:xfrm>
                <a:off x="2268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04" name="Rectangle 1303"/>
              <p:cNvSpPr/>
              <p:nvPr/>
            </p:nvSpPr>
            <p:spPr>
              <a:xfrm>
                <a:off x="3030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05" name="Rectangle 1304"/>
              <p:cNvSpPr/>
              <p:nvPr/>
            </p:nvSpPr>
            <p:spPr>
              <a:xfrm>
                <a:off x="3792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06" name="Rectangle 1305"/>
              <p:cNvSpPr/>
              <p:nvPr/>
            </p:nvSpPr>
            <p:spPr>
              <a:xfrm>
                <a:off x="4554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07" name="Rectangle 1306"/>
              <p:cNvSpPr/>
              <p:nvPr/>
            </p:nvSpPr>
            <p:spPr>
              <a:xfrm>
                <a:off x="5316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08" name="Rectangle 1307"/>
              <p:cNvSpPr/>
              <p:nvPr/>
            </p:nvSpPr>
            <p:spPr>
              <a:xfrm>
                <a:off x="6078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09" name="Rectangle 1308"/>
              <p:cNvSpPr/>
              <p:nvPr/>
            </p:nvSpPr>
            <p:spPr>
              <a:xfrm>
                <a:off x="6840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10" name="Rectangle 1309"/>
              <p:cNvSpPr/>
              <p:nvPr/>
            </p:nvSpPr>
            <p:spPr>
              <a:xfrm>
                <a:off x="762000"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11" name="Rectangle 1310"/>
              <p:cNvSpPr/>
              <p:nvPr/>
            </p:nvSpPr>
            <p:spPr>
              <a:xfrm>
                <a:off x="838200"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12" name="Rectangle 1311"/>
              <p:cNvSpPr/>
              <p:nvPr/>
            </p:nvSpPr>
            <p:spPr>
              <a:xfrm>
                <a:off x="914400"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13" name="Rectangle 1312"/>
              <p:cNvSpPr/>
              <p:nvPr/>
            </p:nvSpPr>
            <p:spPr>
              <a:xfrm>
                <a:off x="990600"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14" name="Rectangle 1313"/>
              <p:cNvSpPr/>
              <p:nvPr/>
            </p:nvSpPr>
            <p:spPr>
              <a:xfrm>
                <a:off x="1069643"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15" name="Rectangle 1314"/>
              <p:cNvSpPr/>
              <p:nvPr/>
            </p:nvSpPr>
            <p:spPr>
              <a:xfrm>
                <a:off x="1145843"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16" name="Rectangle 1315"/>
              <p:cNvSpPr/>
              <p:nvPr/>
            </p:nvSpPr>
            <p:spPr>
              <a:xfrm>
                <a:off x="1222043"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17" name="Rectangle 1316"/>
              <p:cNvSpPr/>
              <p:nvPr/>
            </p:nvSpPr>
            <p:spPr>
              <a:xfrm>
                <a:off x="1298243"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18" name="Rectangle 1317"/>
              <p:cNvSpPr/>
              <p:nvPr/>
            </p:nvSpPr>
            <p:spPr>
              <a:xfrm>
                <a:off x="1506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19" name="Rectangle 1318"/>
              <p:cNvSpPr/>
              <p:nvPr/>
            </p:nvSpPr>
            <p:spPr>
              <a:xfrm>
                <a:off x="2268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20" name="Rectangle 1319"/>
              <p:cNvSpPr/>
              <p:nvPr/>
            </p:nvSpPr>
            <p:spPr>
              <a:xfrm>
                <a:off x="3030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21" name="Rectangle 1320"/>
              <p:cNvSpPr/>
              <p:nvPr/>
            </p:nvSpPr>
            <p:spPr>
              <a:xfrm>
                <a:off x="3792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22" name="Rectangle 1321"/>
              <p:cNvSpPr/>
              <p:nvPr/>
            </p:nvSpPr>
            <p:spPr>
              <a:xfrm>
                <a:off x="4554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23" name="Rectangle 1322"/>
              <p:cNvSpPr/>
              <p:nvPr/>
            </p:nvSpPr>
            <p:spPr>
              <a:xfrm>
                <a:off x="5316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24" name="Rectangle 1323"/>
              <p:cNvSpPr/>
              <p:nvPr/>
            </p:nvSpPr>
            <p:spPr>
              <a:xfrm>
                <a:off x="6078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25" name="Rectangle 1324"/>
              <p:cNvSpPr/>
              <p:nvPr/>
            </p:nvSpPr>
            <p:spPr>
              <a:xfrm>
                <a:off x="6840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26" name="Rectangle 1325"/>
              <p:cNvSpPr/>
              <p:nvPr/>
            </p:nvSpPr>
            <p:spPr>
              <a:xfrm>
                <a:off x="762000"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27" name="Rectangle 1326"/>
              <p:cNvSpPr/>
              <p:nvPr/>
            </p:nvSpPr>
            <p:spPr>
              <a:xfrm>
                <a:off x="838200"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28" name="Rectangle 1327"/>
              <p:cNvSpPr/>
              <p:nvPr/>
            </p:nvSpPr>
            <p:spPr>
              <a:xfrm>
                <a:off x="914400"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29" name="Rectangle 1328"/>
              <p:cNvSpPr/>
              <p:nvPr/>
            </p:nvSpPr>
            <p:spPr>
              <a:xfrm>
                <a:off x="990600"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0" name="Rectangle 1329"/>
              <p:cNvSpPr/>
              <p:nvPr/>
            </p:nvSpPr>
            <p:spPr>
              <a:xfrm>
                <a:off x="1069643"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1" name="Rectangle 1330"/>
              <p:cNvSpPr/>
              <p:nvPr/>
            </p:nvSpPr>
            <p:spPr>
              <a:xfrm>
                <a:off x="1145843"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2" name="Rectangle 1331"/>
              <p:cNvSpPr/>
              <p:nvPr/>
            </p:nvSpPr>
            <p:spPr>
              <a:xfrm>
                <a:off x="1222043"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3" name="Rectangle 1332"/>
              <p:cNvSpPr/>
              <p:nvPr/>
            </p:nvSpPr>
            <p:spPr>
              <a:xfrm>
                <a:off x="1298243"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4" name="Rectangle 1333"/>
              <p:cNvSpPr/>
              <p:nvPr/>
            </p:nvSpPr>
            <p:spPr>
              <a:xfrm>
                <a:off x="1506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5" name="Rectangle 1334"/>
              <p:cNvSpPr/>
              <p:nvPr/>
            </p:nvSpPr>
            <p:spPr>
              <a:xfrm>
                <a:off x="2268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6" name="Rectangle 1335"/>
              <p:cNvSpPr/>
              <p:nvPr/>
            </p:nvSpPr>
            <p:spPr>
              <a:xfrm>
                <a:off x="3030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7" name="Rectangle 1336"/>
              <p:cNvSpPr/>
              <p:nvPr/>
            </p:nvSpPr>
            <p:spPr>
              <a:xfrm>
                <a:off x="3792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8" name="Rectangle 1337"/>
              <p:cNvSpPr/>
              <p:nvPr/>
            </p:nvSpPr>
            <p:spPr>
              <a:xfrm>
                <a:off x="4554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9" name="Rectangle 1338"/>
              <p:cNvSpPr/>
              <p:nvPr/>
            </p:nvSpPr>
            <p:spPr>
              <a:xfrm>
                <a:off x="5316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40" name="Rectangle 1339"/>
              <p:cNvSpPr/>
              <p:nvPr/>
            </p:nvSpPr>
            <p:spPr>
              <a:xfrm>
                <a:off x="6078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41" name="Rectangle 1340"/>
              <p:cNvSpPr/>
              <p:nvPr/>
            </p:nvSpPr>
            <p:spPr>
              <a:xfrm>
                <a:off x="6840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42" name="Rectangle 1341"/>
              <p:cNvSpPr/>
              <p:nvPr/>
            </p:nvSpPr>
            <p:spPr>
              <a:xfrm>
                <a:off x="762000"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43" name="Rectangle 1342"/>
              <p:cNvSpPr/>
              <p:nvPr/>
            </p:nvSpPr>
            <p:spPr>
              <a:xfrm>
                <a:off x="838200"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44" name="Rectangle 1343"/>
              <p:cNvSpPr/>
              <p:nvPr/>
            </p:nvSpPr>
            <p:spPr>
              <a:xfrm>
                <a:off x="914400"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45" name="Rectangle 1344"/>
              <p:cNvSpPr/>
              <p:nvPr/>
            </p:nvSpPr>
            <p:spPr>
              <a:xfrm>
                <a:off x="990600"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46" name="Rectangle 1345"/>
              <p:cNvSpPr/>
              <p:nvPr/>
            </p:nvSpPr>
            <p:spPr>
              <a:xfrm>
                <a:off x="1069643"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47" name="Rectangle 1346"/>
              <p:cNvSpPr/>
              <p:nvPr/>
            </p:nvSpPr>
            <p:spPr>
              <a:xfrm>
                <a:off x="1145843"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48" name="Rectangle 1347"/>
              <p:cNvSpPr/>
              <p:nvPr/>
            </p:nvSpPr>
            <p:spPr>
              <a:xfrm>
                <a:off x="1222043"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49" name="Rectangle 1348"/>
              <p:cNvSpPr/>
              <p:nvPr/>
            </p:nvSpPr>
            <p:spPr>
              <a:xfrm>
                <a:off x="1298243"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50" name="Rectangle 1349"/>
              <p:cNvSpPr/>
              <p:nvPr/>
            </p:nvSpPr>
            <p:spPr>
              <a:xfrm>
                <a:off x="1489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51" name="Rectangle 1350"/>
              <p:cNvSpPr/>
              <p:nvPr/>
            </p:nvSpPr>
            <p:spPr>
              <a:xfrm>
                <a:off x="2251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52" name="Rectangle 1351"/>
              <p:cNvSpPr/>
              <p:nvPr/>
            </p:nvSpPr>
            <p:spPr>
              <a:xfrm>
                <a:off x="3013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53" name="Rectangle 1352"/>
              <p:cNvSpPr/>
              <p:nvPr/>
            </p:nvSpPr>
            <p:spPr>
              <a:xfrm>
                <a:off x="3775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54" name="Rectangle 1353"/>
              <p:cNvSpPr/>
              <p:nvPr/>
            </p:nvSpPr>
            <p:spPr>
              <a:xfrm>
                <a:off x="4537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55" name="Rectangle 1354"/>
              <p:cNvSpPr/>
              <p:nvPr/>
            </p:nvSpPr>
            <p:spPr>
              <a:xfrm>
                <a:off x="5299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56" name="Rectangle 1355"/>
              <p:cNvSpPr/>
              <p:nvPr/>
            </p:nvSpPr>
            <p:spPr>
              <a:xfrm>
                <a:off x="6061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57" name="Rectangle 1356"/>
              <p:cNvSpPr/>
              <p:nvPr/>
            </p:nvSpPr>
            <p:spPr>
              <a:xfrm>
                <a:off x="6823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58" name="Rectangle 1357"/>
              <p:cNvSpPr/>
              <p:nvPr/>
            </p:nvSpPr>
            <p:spPr>
              <a:xfrm>
                <a:off x="760294"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59" name="Rectangle 1358"/>
              <p:cNvSpPr/>
              <p:nvPr/>
            </p:nvSpPr>
            <p:spPr>
              <a:xfrm>
                <a:off x="836494"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60" name="Rectangle 1359"/>
              <p:cNvSpPr/>
              <p:nvPr/>
            </p:nvSpPr>
            <p:spPr>
              <a:xfrm>
                <a:off x="912694"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61" name="Rectangle 1360"/>
              <p:cNvSpPr/>
              <p:nvPr/>
            </p:nvSpPr>
            <p:spPr>
              <a:xfrm>
                <a:off x="988894"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62" name="Rectangle 1361"/>
              <p:cNvSpPr/>
              <p:nvPr/>
            </p:nvSpPr>
            <p:spPr>
              <a:xfrm>
                <a:off x="1067937"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63" name="Rectangle 1362"/>
              <p:cNvSpPr/>
              <p:nvPr/>
            </p:nvSpPr>
            <p:spPr>
              <a:xfrm>
                <a:off x="1144137"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64" name="Rectangle 1363"/>
              <p:cNvSpPr/>
              <p:nvPr/>
            </p:nvSpPr>
            <p:spPr>
              <a:xfrm>
                <a:off x="1220337"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65" name="Rectangle 1364"/>
              <p:cNvSpPr/>
              <p:nvPr/>
            </p:nvSpPr>
            <p:spPr>
              <a:xfrm>
                <a:off x="1296537"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66" name="Rectangle 1365"/>
              <p:cNvSpPr/>
              <p:nvPr/>
            </p:nvSpPr>
            <p:spPr>
              <a:xfrm>
                <a:off x="1489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67" name="Rectangle 1366"/>
              <p:cNvSpPr/>
              <p:nvPr/>
            </p:nvSpPr>
            <p:spPr>
              <a:xfrm>
                <a:off x="2251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68" name="Rectangle 1367"/>
              <p:cNvSpPr/>
              <p:nvPr/>
            </p:nvSpPr>
            <p:spPr>
              <a:xfrm>
                <a:off x="3013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69" name="Rectangle 1368"/>
              <p:cNvSpPr/>
              <p:nvPr/>
            </p:nvSpPr>
            <p:spPr>
              <a:xfrm>
                <a:off x="3775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70" name="Rectangle 1369"/>
              <p:cNvSpPr/>
              <p:nvPr/>
            </p:nvSpPr>
            <p:spPr>
              <a:xfrm>
                <a:off x="4537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71" name="Rectangle 1370"/>
              <p:cNvSpPr/>
              <p:nvPr/>
            </p:nvSpPr>
            <p:spPr>
              <a:xfrm>
                <a:off x="5299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72" name="Rectangle 1371"/>
              <p:cNvSpPr/>
              <p:nvPr/>
            </p:nvSpPr>
            <p:spPr>
              <a:xfrm>
                <a:off x="6061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73" name="Rectangle 1372"/>
              <p:cNvSpPr/>
              <p:nvPr/>
            </p:nvSpPr>
            <p:spPr>
              <a:xfrm>
                <a:off x="6823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74" name="Rectangle 1373"/>
              <p:cNvSpPr/>
              <p:nvPr/>
            </p:nvSpPr>
            <p:spPr>
              <a:xfrm>
                <a:off x="760294"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75" name="Rectangle 1374"/>
              <p:cNvSpPr/>
              <p:nvPr/>
            </p:nvSpPr>
            <p:spPr>
              <a:xfrm>
                <a:off x="836494"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76" name="Rectangle 1375"/>
              <p:cNvSpPr/>
              <p:nvPr/>
            </p:nvSpPr>
            <p:spPr>
              <a:xfrm>
                <a:off x="912694"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77" name="Rectangle 1376"/>
              <p:cNvSpPr/>
              <p:nvPr/>
            </p:nvSpPr>
            <p:spPr>
              <a:xfrm>
                <a:off x="988894"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78" name="Rectangle 1377"/>
              <p:cNvSpPr/>
              <p:nvPr/>
            </p:nvSpPr>
            <p:spPr>
              <a:xfrm>
                <a:off x="1067937"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79" name="Rectangle 1378"/>
              <p:cNvSpPr/>
              <p:nvPr/>
            </p:nvSpPr>
            <p:spPr>
              <a:xfrm>
                <a:off x="1144137"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80" name="Rectangle 1379"/>
              <p:cNvSpPr/>
              <p:nvPr/>
            </p:nvSpPr>
            <p:spPr>
              <a:xfrm>
                <a:off x="1220337"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81" name="Rectangle 1380"/>
              <p:cNvSpPr/>
              <p:nvPr/>
            </p:nvSpPr>
            <p:spPr>
              <a:xfrm>
                <a:off x="1296537"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82" name="Rectangle 1381"/>
              <p:cNvSpPr/>
              <p:nvPr/>
            </p:nvSpPr>
            <p:spPr>
              <a:xfrm>
                <a:off x="1489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83" name="Rectangle 1382"/>
              <p:cNvSpPr/>
              <p:nvPr/>
            </p:nvSpPr>
            <p:spPr>
              <a:xfrm>
                <a:off x="2251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84" name="Rectangle 1383"/>
              <p:cNvSpPr/>
              <p:nvPr/>
            </p:nvSpPr>
            <p:spPr>
              <a:xfrm>
                <a:off x="3013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85" name="Rectangle 1384"/>
              <p:cNvSpPr/>
              <p:nvPr/>
            </p:nvSpPr>
            <p:spPr>
              <a:xfrm>
                <a:off x="3775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86" name="Rectangle 1385"/>
              <p:cNvSpPr/>
              <p:nvPr/>
            </p:nvSpPr>
            <p:spPr>
              <a:xfrm>
                <a:off x="4537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87" name="Rectangle 1386"/>
              <p:cNvSpPr/>
              <p:nvPr/>
            </p:nvSpPr>
            <p:spPr>
              <a:xfrm>
                <a:off x="5299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88" name="Rectangle 1387"/>
              <p:cNvSpPr/>
              <p:nvPr/>
            </p:nvSpPr>
            <p:spPr>
              <a:xfrm>
                <a:off x="6061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89" name="Rectangle 1388"/>
              <p:cNvSpPr/>
              <p:nvPr/>
            </p:nvSpPr>
            <p:spPr>
              <a:xfrm>
                <a:off x="6823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90" name="Rectangle 1389"/>
              <p:cNvSpPr/>
              <p:nvPr/>
            </p:nvSpPr>
            <p:spPr>
              <a:xfrm>
                <a:off x="760294"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91" name="Rectangle 1390"/>
              <p:cNvSpPr/>
              <p:nvPr/>
            </p:nvSpPr>
            <p:spPr>
              <a:xfrm>
                <a:off x="836494"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92" name="Rectangle 1391"/>
              <p:cNvSpPr/>
              <p:nvPr/>
            </p:nvSpPr>
            <p:spPr>
              <a:xfrm>
                <a:off x="912694"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93" name="Rectangle 1392"/>
              <p:cNvSpPr/>
              <p:nvPr/>
            </p:nvSpPr>
            <p:spPr>
              <a:xfrm>
                <a:off x="988894"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94" name="Rectangle 1393"/>
              <p:cNvSpPr/>
              <p:nvPr/>
            </p:nvSpPr>
            <p:spPr>
              <a:xfrm>
                <a:off x="1067937"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95" name="Rectangle 1394"/>
              <p:cNvSpPr/>
              <p:nvPr/>
            </p:nvSpPr>
            <p:spPr>
              <a:xfrm>
                <a:off x="1144137"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96" name="Rectangle 1395"/>
              <p:cNvSpPr/>
              <p:nvPr/>
            </p:nvSpPr>
            <p:spPr>
              <a:xfrm>
                <a:off x="1220337"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97" name="Rectangle 1396"/>
              <p:cNvSpPr/>
              <p:nvPr/>
            </p:nvSpPr>
            <p:spPr>
              <a:xfrm>
                <a:off x="1296537"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98" name="Rectangle 1397"/>
              <p:cNvSpPr/>
              <p:nvPr/>
            </p:nvSpPr>
            <p:spPr>
              <a:xfrm>
                <a:off x="1489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99" name="Rectangle 1398"/>
              <p:cNvSpPr/>
              <p:nvPr/>
            </p:nvSpPr>
            <p:spPr>
              <a:xfrm>
                <a:off x="2251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00" name="Rectangle 1399"/>
              <p:cNvSpPr/>
              <p:nvPr/>
            </p:nvSpPr>
            <p:spPr>
              <a:xfrm>
                <a:off x="3013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01" name="Rectangle 1400"/>
              <p:cNvSpPr/>
              <p:nvPr/>
            </p:nvSpPr>
            <p:spPr>
              <a:xfrm>
                <a:off x="3775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02" name="Rectangle 1401"/>
              <p:cNvSpPr/>
              <p:nvPr/>
            </p:nvSpPr>
            <p:spPr>
              <a:xfrm>
                <a:off x="4537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03" name="Rectangle 1402"/>
              <p:cNvSpPr/>
              <p:nvPr/>
            </p:nvSpPr>
            <p:spPr>
              <a:xfrm>
                <a:off x="5299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04" name="Rectangle 1403"/>
              <p:cNvSpPr/>
              <p:nvPr/>
            </p:nvSpPr>
            <p:spPr>
              <a:xfrm>
                <a:off x="6061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05" name="Rectangle 1404"/>
              <p:cNvSpPr/>
              <p:nvPr/>
            </p:nvSpPr>
            <p:spPr>
              <a:xfrm>
                <a:off x="6823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06" name="Rectangle 1405"/>
              <p:cNvSpPr/>
              <p:nvPr/>
            </p:nvSpPr>
            <p:spPr>
              <a:xfrm>
                <a:off x="760294"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07" name="Rectangle 1406"/>
              <p:cNvSpPr/>
              <p:nvPr/>
            </p:nvSpPr>
            <p:spPr>
              <a:xfrm>
                <a:off x="836494"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08" name="Rectangle 1407"/>
              <p:cNvSpPr/>
              <p:nvPr/>
            </p:nvSpPr>
            <p:spPr>
              <a:xfrm>
                <a:off x="912694"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09" name="Rectangle 1408"/>
              <p:cNvSpPr/>
              <p:nvPr/>
            </p:nvSpPr>
            <p:spPr>
              <a:xfrm>
                <a:off x="988894"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10" name="Rectangle 1409"/>
              <p:cNvSpPr/>
              <p:nvPr/>
            </p:nvSpPr>
            <p:spPr>
              <a:xfrm>
                <a:off x="1067937"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11" name="Rectangle 1410"/>
              <p:cNvSpPr/>
              <p:nvPr/>
            </p:nvSpPr>
            <p:spPr>
              <a:xfrm>
                <a:off x="1144137"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12" name="Rectangle 1411"/>
              <p:cNvSpPr/>
              <p:nvPr/>
            </p:nvSpPr>
            <p:spPr>
              <a:xfrm>
                <a:off x="1220337"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13" name="Rectangle 1412"/>
              <p:cNvSpPr/>
              <p:nvPr/>
            </p:nvSpPr>
            <p:spPr>
              <a:xfrm>
                <a:off x="1296537"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14" name="Rectangle 1413"/>
              <p:cNvSpPr/>
              <p:nvPr/>
            </p:nvSpPr>
            <p:spPr>
              <a:xfrm>
                <a:off x="1501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15" name="Rectangle 1414"/>
              <p:cNvSpPr/>
              <p:nvPr/>
            </p:nvSpPr>
            <p:spPr>
              <a:xfrm>
                <a:off x="2263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16" name="Rectangle 1415"/>
              <p:cNvSpPr/>
              <p:nvPr/>
            </p:nvSpPr>
            <p:spPr>
              <a:xfrm>
                <a:off x="3025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17" name="Rectangle 1416"/>
              <p:cNvSpPr/>
              <p:nvPr/>
            </p:nvSpPr>
            <p:spPr>
              <a:xfrm>
                <a:off x="3787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18" name="Rectangle 1417"/>
              <p:cNvSpPr/>
              <p:nvPr/>
            </p:nvSpPr>
            <p:spPr>
              <a:xfrm>
                <a:off x="4549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19" name="Rectangle 1418"/>
              <p:cNvSpPr/>
              <p:nvPr/>
            </p:nvSpPr>
            <p:spPr>
              <a:xfrm>
                <a:off x="5311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20" name="Rectangle 1419"/>
              <p:cNvSpPr/>
              <p:nvPr/>
            </p:nvSpPr>
            <p:spPr>
              <a:xfrm>
                <a:off x="6073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21" name="Rectangle 1420"/>
              <p:cNvSpPr/>
              <p:nvPr/>
            </p:nvSpPr>
            <p:spPr>
              <a:xfrm>
                <a:off x="6835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22" name="Rectangle 1421"/>
              <p:cNvSpPr/>
              <p:nvPr/>
            </p:nvSpPr>
            <p:spPr>
              <a:xfrm>
                <a:off x="761431"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23" name="Rectangle 1422"/>
              <p:cNvSpPr/>
              <p:nvPr/>
            </p:nvSpPr>
            <p:spPr>
              <a:xfrm>
                <a:off x="837631"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24" name="Rectangle 1423"/>
              <p:cNvSpPr/>
              <p:nvPr/>
            </p:nvSpPr>
            <p:spPr>
              <a:xfrm>
                <a:off x="913831"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25" name="Rectangle 1424"/>
              <p:cNvSpPr/>
              <p:nvPr/>
            </p:nvSpPr>
            <p:spPr>
              <a:xfrm>
                <a:off x="990031"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26" name="Rectangle 1425"/>
              <p:cNvSpPr/>
              <p:nvPr/>
            </p:nvSpPr>
            <p:spPr>
              <a:xfrm>
                <a:off x="1069074"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27" name="Rectangle 1426"/>
              <p:cNvSpPr/>
              <p:nvPr/>
            </p:nvSpPr>
            <p:spPr>
              <a:xfrm>
                <a:off x="1145274"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28" name="Rectangle 1427"/>
              <p:cNvSpPr/>
              <p:nvPr/>
            </p:nvSpPr>
            <p:spPr>
              <a:xfrm>
                <a:off x="1221474"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29" name="Rectangle 1428"/>
              <p:cNvSpPr/>
              <p:nvPr/>
            </p:nvSpPr>
            <p:spPr>
              <a:xfrm>
                <a:off x="1297674"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0" name="Rectangle 1429"/>
              <p:cNvSpPr/>
              <p:nvPr/>
            </p:nvSpPr>
            <p:spPr>
              <a:xfrm>
                <a:off x="1501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1" name="Rectangle 1430"/>
              <p:cNvSpPr/>
              <p:nvPr/>
            </p:nvSpPr>
            <p:spPr>
              <a:xfrm>
                <a:off x="2263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2" name="Rectangle 1431"/>
              <p:cNvSpPr/>
              <p:nvPr/>
            </p:nvSpPr>
            <p:spPr>
              <a:xfrm>
                <a:off x="3025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3" name="Rectangle 1432"/>
              <p:cNvSpPr/>
              <p:nvPr/>
            </p:nvSpPr>
            <p:spPr>
              <a:xfrm>
                <a:off x="3787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4" name="Rectangle 1433"/>
              <p:cNvSpPr/>
              <p:nvPr/>
            </p:nvSpPr>
            <p:spPr>
              <a:xfrm>
                <a:off x="4549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5" name="Rectangle 1434"/>
              <p:cNvSpPr/>
              <p:nvPr/>
            </p:nvSpPr>
            <p:spPr>
              <a:xfrm>
                <a:off x="5311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6" name="Rectangle 1435"/>
              <p:cNvSpPr/>
              <p:nvPr/>
            </p:nvSpPr>
            <p:spPr>
              <a:xfrm>
                <a:off x="6073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7" name="Rectangle 1436"/>
              <p:cNvSpPr/>
              <p:nvPr/>
            </p:nvSpPr>
            <p:spPr>
              <a:xfrm>
                <a:off x="6835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8" name="Rectangle 1437"/>
              <p:cNvSpPr/>
              <p:nvPr/>
            </p:nvSpPr>
            <p:spPr>
              <a:xfrm>
                <a:off x="761431"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9" name="Rectangle 1438"/>
              <p:cNvSpPr/>
              <p:nvPr/>
            </p:nvSpPr>
            <p:spPr>
              <a:xfrm>
                <a:off x="837631"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40" name="Rectangle 1439"/>
              <p:cNvSpPr/>
              <p:nvPr/>
            </p:nvSpPr>
            <p:spPr>
              <a:xfrm>
                <a:off x="913831"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41" name="Rectangle 1440"/>
              <p:cNvSpPr/>
              <p:nvPr/>
            </p:nvSpPr>
            <p:spPr>
              <a:xfrm>
                <a:off x="990031"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42" name="Rectangle 1441"/>
              <p:cNvSpPr/>
              <p:nvPr/>
            </p:nvSpPr>
            <p:spPr>
              <a:xfrm>
                <a:off x="1069074"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43" name="Rectangle 1442"/>
              <p:cNvSpPr/>
              <p:nvPr/>
            </p:nvSpPr>
            <p:spPr>
              <a:xfrm>
                <a:off x="1145274"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44" name="Rectangle 1443"/>
              <p:cNvSpPr/>
              <p:nvPr/>
            </p:nvSpPr>
            <p:spPr>
              <a:xfrm>
                <a:off x="1221474"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45" name="Rectangle 1444"/>
              <p:cNvSpPr/>
              <p:nvPr/>
            </p:nvSpPr>
            <p:spPr>
              <a:xfrm>
                <a:off x="1297674"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46" name="Rectangle 1445"/>
              <p:cNvSpPr/>
              <p:nvPr/>
            </p:nvSpPr>
            <p:spPr>
              <a:xfrm>
                <a:off x="1501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47" name="Rectangle 1446"/>
              <p:cNvSpPr/>
              <p:nvPr/>
            </p:nvSpPr>
            <p:spPr>
              <a:xfrm>
                <a:off x="2263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48" name="Rectangle 1447"/>
              <p:cNvSpPr/>
              <p:nvPr/>
            </p:nvSpPr>
            <p:spPr>
              <a:xfrm>
                <a:off x="3025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49" name="Rectangle 1448"/>
              <p:cNvSpPr/>
              <p:nvPr/>
            </p:nvSpPr>
            <p:spPr>
              <a:xfrm>
                <a:off x="3787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50" name="Rectangle 1449"/>
              <p:cNvSpPr/>
              <p:nvPr/>
            </p:nvSpPr>
            <p:spPr>
              <a:xfrm>
                <a:off x="4549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51" name="Rectangle 1450"/>
              <p:cNvSpPr/>
              <p:nvPr/>
            </p:nvSpPr>
            <p:spPr>
              <a:xfrm>
                <a:off x="5311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52" name="Rectangle 1451"/>
              <p:cNvSpPr/>
              <p:nvPr/>
            </p:nvSpPr>
            <p:spPr>
              <a:xfrm>
                <a:off x="6073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53" name="Rectangle 1452"/>
              <p:cNvSpPr/>
              <p:nvPr/>
            </p:nvSpPr>
            <p:spPr>
              <a:xfrm>
                <a:off x="6835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54" name="Rectangle 1453"/>
              <p:cNvSpPr/>
              <p:nvPr/>
            </p:nvSpPr>
            <p:spPr>
              <a:xfrm>
                <a:off x="761431"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55" name="Rectangle 1454"/>
              <p:cNvSpPr/>
              <p:nvPr/>
            </p:nvSpPr>
            <p:spPr>
              <a:xfrm>
                <a:off x="837631"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56" name="Rectangle 1455"/>
              <p:cNvSpPr/>
              <p:nvPr/>
            </p:nvSpPr>
            <p:spPr>
              <a:xfrm>
                <a:off x="913831"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57" name="Rectangle 1456"/>
              <p:cNvSpPr/>
              <p:nvPr/>
            </p:nvSpPr>
            <p:spPr>
              <a:xfrm>
                <a:off x="990031"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58" name="Rectangle 1457"/>
              <p:cNvSpPr/>
              <p:nvPr/>
            </p:nvSpPr>
            <p:spPr>
              <a:xfrm>
                <a:off x="1069074"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59" name="Rectangle 1458"/>
              <p:cNvSpPr/>
              <p:nvPr/>
            </p:nvSpPr>
            <p:spPr>
              <a:xfrm>
                <a:off x="1145274"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60" name="Rectangle 1459"/>
              <p:cNvSpPr/>
              <p:nvPr/>
            </p:nvSpPr>
            <p:spPr>
              <a:xfrm>
                <a:off x="1221474"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61" name="Rectangle 1460"/>
              <p:cNvSpPr/>
              <p:nvPr/>
            </p:nvSpPr>
            <p:spPr>
              <a:xfrm>
                <a:off x="1297674"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62" name="Rectangle 1461"/>
              <p:cNvSpPr/>
              <p:nvPr/>
            </p:nvSpPr>
            <p:spPr>
              <a:xfrm>
                <a:off x="1501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63" name="Rectangle 1462"/>
              <p:cNvSpPr/>
              <p:nvPr/>
            </p:nvSpPr>
            <p:spPr>
              <a:xfrm>
                <a:off x="2263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64" name="Rectangle 1463"/>
              <p:cNvSpPr/>
              <p:nvPr/>
            </p:nvSpPr>
            <p:spPr>
              <a:xfrm>
                <a:off x="3025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65" name="Rectangle 1464"/>
              <p:cNvSpPr/>
              <p:nvPr/>
            </p:nvSpPr>
            <p:spPr>
              <a:xfrm>
                <a:off x="3787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66" name="Rectangle 1465"/>
              <p:cNvSpPr/>
              <p:nvPr/>
            </p:nvSpPr>
            <p:spPr>
              <a:xfrm>
                <a:off x="4549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67" name="Rectangle 1466"/>
              <p:cNvSpPr/>
              <p:nvPr/>
            </p:nvSpPr>
            <p:spPr>
              <a:xfrm>
                <a:off x="5311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68" name="Rectangle 1467"/>
              <p:cNvSpPr/>
              <p:nvPr/>
            </p:nvSpPr>
            <p:spPr>
              <a:xfrm>
                <a:off x="6073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69" name="Rectangle 1468"/>
              <p:cNvSpPr/>
              <p:nvPr/>
            </p:nvSpPr>
            <p:spPr>
              <a:xfrm>
                <a:off x="6835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70" name="Rectangle 1469"/>
              <p:cNvSpPr/>
              <p:nvPr/>
            </p:nvSpPr>
            <p:spPr>
              <a:xfrm>
                <a:off x="761431"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71" name="Rectangle 1470"/>
              <p:cNvSpPr/>
              <p:nvPr/>
            </p:nvSpPr>
            <p:spPr>
              <a:xfrm>
                <a:off x="837631"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72" name="Rectangle 1471"/>
              <p:cNvSpPr/>
              <p:nvPr/>
            </p:nvSpPr>
            <p:spPr>
              <a:xfrm>
                <a:off x="913831"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73" name="Rectangle 1472"/>
              <p:cNvSpPr/>
              <p:nvPr/>
            </p:nvSpPr>
            <p:spPr>
              <a:xfrm>
                <a:off x="990031"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74" name="Rectangle 1473"/>
              <p:cNvSpPr/>
              <p:nvPr/>
            </p:nvSpPr>
            <p:spPr>
              <a:xfrm>
                <a:off x="1069074"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75" name="Rectangle 1474"/>
              <p:cNvSpPr/>
              <p:nvPr/>
            </p:nvSpPr>
            <p:spPr>
              <a:xfrm>
                <a:off x="1145274"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76" name="Rectangle 1475"/>
              <p:cNvSpPr/>
              <p:nvPr/>
            </p:nvSpPr>
            <p:spPr>
              <a:xfrm>
                <a:off x="1221474"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77" name="Rectangle 1476"/>
              <p:cNvSpPr/>
              <p:nvPr/>
            </p:nvSpPr>
            <p:spPr>
              <a:xfrm>
                <a:off x="1297674"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78" name="Rectangle 1477"/>
              <p:cNvSpPr/>
              <p:nvPr/>
            </p:nvSpPr>
            <p:spPr>
              <a:xfrm>
                <a:off x="1484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79" name="Rectangle 1478"/>
              <p:cNvSpPr/>
              <p:nvPr/>
            </p:nvSpPr>
            <p:spPr>
              <a:xfrm>
                <a:off x="2246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80" name="Rectangle 1479"/>
              <p:cNvSpPr/>
              <p:nvPr/>
            </p:nvSpPr>
            <p:spPr>
              <a:xfrm>
                <a:off x="3008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81" name="Rectangle 1480"/>
              <p:cNvSpPr/>
              <p:nvPr/>
            </p:nvSpPr>
            <p:spPr>
              <a:xfrm>
                <a:off x="3770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82" name="Rectangle 1481"/>
              <p:cNvSpPr/>
              <p:nvPr/>
            </p:nvSpPr>
            <p:spPr>
              <a:xfrm>
                <a:off x="4532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83" name="Rectangle 1482"/>
              <p:cNvSpPr/>
              <p:nvPr/>
            </p:nvSpPr>
            <p:spPr>
              <a:xfrm>
                <a:off x="5294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84" name="Rectangle 1483"/>
              <p:cNvSpPr/>
              <p:nvPr/>
            </p:nvSpPr>
            <p:spPr>
              <a:xfrm>
                <a:off x="6056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85" name="Rectangle 1484"/>
              <p:cNvSpPr/>
              <p:nvPr/>
            </p:nvSpPr>
            <p:spPr>
              <a:xfrm>
                <a:off x="6818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86" name="Rectangle 1485"/>
              <p:cNvSpPr/>
              <p:nvPr/>
            </p:nvSpPr>
            <p:spPr>
              <a:xfrm>
                <a:off x="759725"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87" name="Rectangle 1486"/>
              <p:cNvSpPr/>
              <p:nvPr/>
            </p:nvSpPr>
            <p:spPr>
              <a:xfrm>
                <a:off x="835925"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88" name="Rectangle 1487"/>
              <p:cNvSpPr/>
              <p:nvPr/>
            </p:nvSpPr>
            <p:spPr>
              <a:xfrm>
                <a:off x="912125"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89" name="Rectangle 1488"/>
              <p:cNvSpPr/>
              <p:nvPr/>
            </p:nvSpPr>
            <p:spPr>
              <a:xfrm>
                <a:off x="988325"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90" name="Rectangle 1489"/>
              <p:cNvSpPr/>
              <p:nvPr/>
            </p:nvSpPr>
            <p:spPr>
              <a:xfrm>
                <a:off x="1067368"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91" name="Rectangle 1490"/>
              <p:cNvSpPr/>
              <p:nvPr/>
            </p:nvSpPr>
            <p:spPr>
              <a:xfrm>
                <a:off x="1143568"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92" name="Rectangle 1491"/>
              <p:cNvSpPr/>
              <p:nvPr/>
            </p:nvSpPr>
            <p:spPr>
              <a:xfrm>
                <a:off x="1219768"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93" name="Rectangle 1492"/>
              <p:cNvSpPr/>
              <p:nvPr/>
            </p:nvSpPr>
            <p:spPr>
              <a:xfrm>
                <a:off x="1295968"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94" name="Rectangle 1493"/>
              <p:cNvSpPr/>
              <p:nvPr/>
            </p:nvSpPr>
            <p:spPr>
              <a:xfrm>
                <a:off x="1484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95" name="Rectangle 1494"/>
              <p:cNvSpPr/>
              <p:nvPr/>
            </p:nvSpPr>
            <p:spPr>
              <a:xfrm>
                <a:off x="2246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96" name="Rectangle 1495"/>
              <p:cNvSpPr/>
              <p:nvPr/>
            </p:nvSpPr>
            <p:spPr>
              <a:xfrm>
                <a:off x="3008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97" name="Rectangle 1496"/>
              <p:cNvSpPr/>
              <p:nvPr/>
            </p:nvSpPr>
            <p:spPr>
              <a:xfrm>
                <a:off x="3770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98" name="Rectangle 1497"/>
              <p:cNvSpPr/>
              <p:nvPr/>
            </p:nvSpPr>
            <p:spPr>
              <a:xfrm>
                <a:off x="4532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99" name="Rectangle 1498"/>
              <p:cNvSpPr/>
              <p:nvPr/>
            </p:nvSpPr>
            <p:spPr>
              <a:xfrm>
                <a:off x="5294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00" name="Rectangle 1499"/>
              <p:cNvSpPr/>
              <p:nvPr/>
            </p:nvSpPr>
            <p:spPr>
              <a:xfrm>
                <a:off x="6056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01" name="Rectangle 1500"/>
              <p:cNvSpPr/>
              <p:nvPr/>
            </p:nvSpPr>
            <p:spPr>
              <a:xfrm>
                <a:off x="6818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02" name="Rectangle 1501"/>
              <p:cNvSpPr/>
              <p:nvPr/>
            </p:nvSpPr>
            <p:spPr>
              <a:xfrm>
                <a:off x="759725"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03" name="Rectangle 1502"/>
              <p:cNvSpPr/>
              <p:nvPr/>
            </p:nvSpPr>
            <p:spPr>
              <a:xfrm>
                <a:off x="835925"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04" name="Rectangle 1503"/>
              <p:cNvSpPr/>
              <p:nvPr/>
            </p:nvSpPr>
            <p:spPr>
              <a:xfrm>
                <a:off x="912125"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05" name="Rectangle 1504"/>
              <p:cNvSpPr/>
              <p:nvPr/>
            </p:nvSpPr>
            <p:spPr>
              <a:xfrm>
                <a:off x="988325"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06" name="Rectangle 1505"/>
              <p:cNvSpPr/>
              <p:nvPr/>
            </p:nvSpPr>
            <p:spPr>
              <a:xfrm>
                <a:off x="1067368"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07" name="Rectangle 1506"/>
              <p:cNvSpPr/>
              <p:nvPr/>
            </p:nvSpPr>
            <p:spPr>
              <a:xfrm>
                <a:off x="1143568"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08" name="Rectangle 1507"/>
              <p:cNvSpPr/>
              <p:nvPr/>
            </p:nvSpPr>
            <p:spPr>
              <a:xfrm>
                <a:off x="1219768"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09" name="Rectangle 1508"/>
              <p:cNvSpPr/>
              <p:nvPr/>
            </p:nvSpPr>
            <p:spPr>
              <a:xfrm>
                <a:off x="1295968"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10" name="Rectangle 1509"/>
              <p:cNvSpPr/>
              <p:nvPr/>
            </p:nvSpPr>
            <p:spPr>
              <a:xfrm>
                <a:off x="1484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11" name="Rectangle 1510"/>
              <p:cNvSpPr/>
              <p:nvPr/>
            </p:nvSpPr>
            <p:spPr>
              <a:xfrm>
                <a:off x="2246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12" name="Rectangle 1511"/>
              <p:cNvSpPr/>
              <p:nvPr/>
            </p:nvSpPr>
            <p:spPr>
              <a:xfrm>
                <a:off x="3008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13" name="Rectangle 1512"/>
              <p:cNvSpPr/>
              <p:nvPr/>
            </p:nvSpPr>
            <p:spPr>
              <a:xfrm>
                <a:off x="3770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14" name="Rectangle 1513"/>
              <p:cNvSpPr/>
              <p:nvPr/>
            </p:nvSpPr>
            <p:spPr>
              <a:xfrm>
                <a:off x="4532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15" name="Rectangle 1514"/>
              <p:cNvSpPr/>
              <p:nvPr/>
            </p:nvSpPr>
            <p:spPr>
              <a:xfrm>
                <a:off x="5294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16" name="Rectangle 1515"/>
              <p:cNvSpPr/>
              <p:nvPr/>
            </p:nvSpPr>
            <p:spPr>
              <a:xfrm>
                <a:off x="6056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17" name="Rectangle 1516"/>
              <p:cNvSpPr/>
              <p:nvPr/>
            </p:nvSpPr>
            <p:spPr>
              <a:xfrm>
                <a:off x="6818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18" name="Rectangle 1517"/>
              <p:cNvSpPr/>
              <p:nvPr/>
            </p:nvSpPr>
            <p:spPr>
              <a:xfrm>
                <a:off x="759725"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19" name="Rectangle 1518"/>
              <p:cNvSpPr/>
              <p:nvPr/>
            </p:nvSpPr>
            <p:spPr>
              <a:xfrm>
                <a:off x="835925"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20" name="Rectangle 1519"/>
              <p:cNvSpPr/>
              <p:nvPr/>
            </p:nvSpPr>
            <p:spPr>
              <a:xfrm>
                <a:off x="912125"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21" name="Rectangle 1520"/>
              <p:cNvSpPr/>
              <p:nvPr/>
            </p:nvSpPr>
            <p:spPr>
              <a:xfrm>
                <a:off x="988325"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22" name="Rectangle 1521"/>
              <p:cNvSpPr/>
              <p:nvPr/>
            </p:nvSpPr>
            <p:spPr>
              <a:xfrm>
                <a:off x="1067368"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23" name="Rectangle 1522"/>
              <p:cNvSpPr/>
              <p:nvPr/>
            </p:nvSpPr>
            <p:spPr>
              <a:xfrm>
                <a:off x="1143568"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24" name="Rectangle 1523"/>
              <p:cNvSpPr/>
              <p:nvPr/>
            </p:nvSpPr>
            <p:spPr>
              <a:xfrm>
                <a:off x="1219768"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25" name="Rectangle 1524"/>
              <p:cNvSpPr/>
              <p:nvPr/>
            </p:nvSpPr>
            <p:spPr>
              <a:xfrm>
                <a:off x="1295968"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26" name="Rectangle 1525"/>
              <p:cNvSpPr/>
              <p:nvPr/>
            </p:nvSpPr>
            <p:spPr>
              <a:xfrm>
                <a:off x="1484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27" name="Rectangle 1526"/>
              <p:cNvSpPr/>
              <p:nvPr/>
            </p:nvSpPr>
            <p:spPr>
              <a:xfrm>
                <a:off x="2246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28" name="Rectangle 1527"/>
              <p:cNvSpPr/>
              <p:nvPr/>
            </p:nvSpPr>
            <p:spPr>
              <a:xfrm>
                <a:off x="3008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29" name="Rectangle 1528"/>
              <p:cNvSpPr/>
              <p:nvPr/>
            </p:nvSpPr>
            <p:spPr>
              <a:xfrm>
                <a:off x="3770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30" name="Rectangle 1529"/>
              <p:cNvSpPr/>
              <p:nvPr/>
            </p:nvSpPr>
            <p:spPr>
              <a:xfrm>
                <a:off x="4532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31" name="Rectangle 1530"/>
              <p:cNvSpPr/>
              <p:nvPr/>
            </p:nvSpPr>
            <p:spPr>
              <a:xfrm>
                <a:off x="5294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32" name="Rectangle 1531"/>
              <p:cNvSpPr/>
              <p:nvPr/>
            </p:nvSpPr>
            <p:spPr>
              <a:xfrm>
                <a:off x="6056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33" name="Rectangle 1532"/>
              <p:cNvSpPr/>
              <p:nvPr/>
            </p:nvSpPr>
            <p:spPr>
              <a:xfrm>
                <a:off x="6818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34" name="Rectangle 1533"/>
              <p:cNvSpPr/>
              <p:nvPr/>
            </p:nvSpPr>
            <p:spPr>
              <a:xfrm>
                <a:off x="759725"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35" name="Rectangle 1534"/>
              <p:cNvSpPr/>
              <p:nvPr/>
            </p:nvSpPr>
            <p:spPr>
              <a:xfrm>
                <a:off x="835925"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36" name="Rectangle 1535"/>
              <p:cNvSpPr/>
              <p:nvPr/>
            </p:nvSpPr>
            <p:spPr>
              <a:xfrm>
                <a:off x="912125"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37" name="Rectangle 1536"/>
              <p:cNvSpPr/>
              <p:nvPr/>
            </p:nvSpPr>
            <p:spPr>
              <a:xfrm>
                <a:off x="988325"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38" name="Rectangle 1537"/>
              <p:cNvSpPr/>
              <p:nvPr/>
            </p:nvSpPr>
            <p:spPr>
              <a:xfrm>
                <a:off x="1067368"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39" name="Rectangle 1538"/>
              <p:cNvSpPr/>
              <p:nvPr/>
            </p:nvSpPr>
            <p:spPr>
              <a:xfrm>
                <a:off x="1143568"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40" name="Rectangle 1539"/>
              <p:cNvSpPr/>
              <p:nvPr/>
            </p:nvSpPr>
            <p:spPr>
              <a:xfrm>
                <a:off x="1219768"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41" name="Rectangle 1540"/>
              <p:cNvSpPr/>
              <p:nvPr/>
            </p:nvSpPr>
            <p:spPr>
              <a:xfrm>
                <a:off x="1295968"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542" name="Rectangle 1541"/>
            <p:cNvSpPr/>
            <p:nvPr/>
          </p:nvSpPr>
          <p:spPr>
            <a:xfrm>
              <a:off x="1812925" y="685800"/>
              <a:ext cx="1219200" cy="12192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46" name="Rectangle 1545"/>
            <p:cNvSpPr/>
            <p:nvPr/>
          </p:nvSpPr>
          <p:spPr>
            <a:xfrm>
              <a:off x="3048000" y="685800"/>
              <a:ext cx="1219200" cy="12192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47" name="Rectangle 1546"/>
            <p:cNvSpPr/>
            <p:nvPr/>
          </p:nvSpPr>
          <p:spPr>
            <a:xfrm>
              <a:off x="4271963" y="685800"/>
              <a:ext cx="1219200" cy="12192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48" name="Rectangle 1547"/>
            <p:cNvSpPr/>
            <p:nvPr/>
          </p:nvSpPr>
          <p:spPr>
            <a:xfrm>
              <a:off x="5486400" y="685800"/>
              <a:ext cx="1219200" cy="12192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49" name="Rectangle 1548"/>
            <p:cNvSpPr/>
            <p:nvPr/>
          </p:nvSpPr>
          <p:spPr>
            <a:xfrm>
              <a:off x="1828800" y="685800"/>
              <a:ext cx="1219200" cy="12192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550" name="Group 1549"/>
            <p:cNvGrpSpPr/>
            <p:nvPr/>
          </p:nvGrpSpPr>
          <p:grpSpPr>
            <a:xfrm>
              <a:off x="6706102" y="683090"/>
              <a:ext cx="1226024" cy="1231710"/>
              <a:chOff x="148419" y="2895600"/>
              <a:chExt cx="1226024" cy="1231710"/>
            </a:xfrm>
            <a:noFill/>
          </p:grpSpPr>
          <p:sp>
            <p:nvSpPr>
              <p:cNvPr id="1551" name="Rectangle 1550"/>
              <p:cNvSpPr/>
              <p:nvPr/>
            </p:nvSpPr>
            <p:spPr>
              <a:xfrm>
                <a:off x="1506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52" name="Rectangle 1551"/>
              <p:cNvSpPr/>
              <p:nvPr/>
            </p:nvSpPr>
            <p:spPr>
              <a:xfrm>
                <a:off x="2268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53" name="Rectangle 1552"/>
              <p:cNvSpPr/>
              <p:nvPr/>
            </p:nvSpPr>
            <p:spPr>
              <a:xfrm>
                <a:off x="3030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54" name="Rectangle 1553"/>
              <p:cNvSpPr/>
              <p:nvPr/>
            </p:nvSpPr>
            <p:spPr>
              <a:xfrm>
                <a:off x="3792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55" name="Rectangle 1554"/>
              <p:cNvSpPr/>
              <p:nvPr/>
            </p:nvSpPr>
            <p:spPr>
              <a:xfrm>
                <a:off x="4554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56" name="Rectangle 1555"/>
              <p:cNvSpPr/>
              <p:nvPr/>
            </p:nvSpPr>
            <p:spPr>
              <a:xfrm>
                <a:off x="5316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57" name="Rectangle 1556"/>
              <p:cNvSpPr/>
              <p:nvPr/>
            </p:nvSpPr>
            <p:spPr>
              <a:xfrm>
                <a:off x="6078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58" name="Rectangle 1557"/>
              <p:cNvSpPr/>
              <p:nvPr/>
            </p:nvSpPr>
            <p:spPr>
              <a:xfrm>
                <a:off x="6840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59" name="Rectangle 1558"/>
              <p:cNvSpPr/>
              <p:nvPr/>
            </p:nvSpPr>
            <p:spPr>
              <a:xfrm>
                <a:off x="762000"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60" name="Rectangle 1559"/>
              <p:cNvSpPr/>
              <p:nvPr/>
            </p:nvSpPr>
            <p:spPr>
              <a:xfrm>
                <a:off x="838200"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61" name="Rectangle 1560"/>
              <p:cNvSpPr/>
              <p:nvPr/>
            </p:nvSpPr>
            <p:spPr>
              <a:xfrm>
                <a:off x="914400"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62" name="Rectangle 1561"/>
              <p:cNvSpPr/>
              <p:nvPr/>
            </p:nvSpPr>
            <p:spPr>
              <a:xfrm>
                <a:off x="990600"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63" name="Rectangle 1562"/>
              <p:cNvSpPr/>
              <p:nvPr/>
            </p:nvSpPr>
            <p:spPr>
              <a:xfrm>
                <a:off x="1069643"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64" name="Rectangle 1563"/>
              <p:cNvSpPr/>
              <p:nvPr/>
            </p:nvSpPr>
            <p:spPr>
              <a:xfrm>
                <a:off x="1145843"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65" name="Rectangle 1564"/>
              <p:cNvSpPr/>
              <p:nvPr/>
            </p:nvSpPr>
            <p:spPr>
              <a:xfrm>
                <a:off x="1222043"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66" name="Rectangle 1565"/>
              <p:cNvSpPr/>
              <p:nvPr/>
            </p:nvSpPr>
            <p:spPr>
              <a:xfrm>
                <a:off x="1298243"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67" name="Rectangle 1566"/>
              <p:cNvSpPr/>
              <p:nvPr/>
            </p:nvSpPr>
            <p:spPr>
              <a:xfrm>
                <a:off x="1506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68" name="Rectangle 1567"/>
              <p:cNvSpPr/>
              <p:nvPr/>
            </p:nvSpPr>
            <p:spPr>
              <a:xfrm>
                <a:off x="2268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69" name="Rectangle 1568"/>
              <p:cNvSpPr/>
              <p:nvPr/>
            </p:nvSpPr>
            <p:spPr>
              <a:xfrm>
                <a:off x="3030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70" name="Rectangle 1569"/>
              <p:cNvSpPr/>
              <p:nvPr/>
            </p:nvSpPr>
            <p:spPr>
              <a:xfrm>
                <a:off x="3792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71" name="Rectangle 1570"/>
              <p:cNvSpPr/>
              <p:nvPr/>
            </p:nvSpPr>
            <p:spPr>
              <a:xfrm>
                <a:off x="4554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72" name="Rectangle 1571"/>
              <p:cNvSpPr/>
              <p:nvPr/>
            </p:nvSpPr>
            <p:spPr>
              <a:xfrm>
                <a:off x="5316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73" name="Rectangle 1572"/>
              <p:cNvSpPr/>
              <p:nvPr/>
            </p:nvSpPr>
            <p:spPr>
              <a:xfrm>
                <a:off x="6078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74" name="Rectangle 1573"/>
              <p:cNvSpPr/>
              <p:nvPr/>
            </p:nvSpPr>
            <p:spPr>
              <a:xfrm>
                <a:off x="6840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75" name="Rectangle 1574"/>
              <p:cNvSpPr/>
              <p:nvPr/>
            </p:nvSpPr>
            <p:spPr>
              <a:xfrm>
                <a:off x="762000"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76" name="Rectangle 1575"/>
              <p:cNvSpPr/>
              <p:nvPr/>
            </p:nvSpPr>
            <p:spPr>
              <a:xfrm>
                <a:off x="838200"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77" name="Rectangle 1576"/>
              <p:cNvSpPr/>
              <p:nvPr/>
            </p:nvSpPr>
            <p:spPr>
              <a:xfrm>
                <a:off x="914400"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78" name="Rectangle 1577"/>
              <p:cNvSpPr/>
              <p:nvPr/>
            </p:nvSpPr>
            <p:spPr>
              <a:xfrm>
                <a:off x="990600"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79" name="Rectangle 1578"/>
              <p:cNvSpPr/>
              <p:nvPr/>
            </p:nvSpPr>
            <p:spPr>
              <a:xfrm>
                <a:off x="1069643"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80" name="Rectangle 1579"/>
              <p:cNvSpPr/>
              <p:nvPr/>
            </p:nvSpPr>
            <p:spPr>
              <a:xfrm>
                <a:off x="1145843"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81" name="Rectangle 1580"/>
              <p:cNvSpPr/>
              <p:nvPr/>
            </p:nvSpPr>
            <p:spPr>
              <a:xfrm>
                <a:off x="1222043"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82" name="Rectangle 1581"/>
              <p:cNvSpPr/>
              <p:nvPr/>
            </p:nvSpPr>
            <p:spPr>
              <a:xfrm>
                <a:off x="1298243"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83" name="Rectangle 1582"/>
              <p:cNvSpPr/>
              <p:nvPr/>
            </p:nvSpPr>
            <p:spPr>
              <a:xfrm>
                <a:off x="1506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84" name="Rectangle 1583"/>
              <p:cNvSpPr/>
              <p:nvPr/>
            </p:nvSpPr>
            <p:spPr>
              <a:xfrm>
                <a:off x="2268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85" name="Rectangle 1584"/>
              <p:cNvSpPr/>
              <p:nvPr/>
            </p:nvSpPr>
            <p:spPr>
              <a:xfrm>
                <a:off x="3030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86" name="Rectangle 1585"/>
              <p:cNvSpPr/>
              <p:nvPr/>
            </p:nvSpPr>
            <p:spPr>
              <a:xfrm>
                <a:off x="3792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87" name="Rectangle 1586"/>
              <p:cNvSpPr/>
              <p:nvPr/>
            </p:nvSpPr>
            <p:spPr>
              <a:xfrm>
                <a:off x="4554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88" name="Rectangle 1587"/>
              <p:cNvSpPr/>
              <p:nvPr/>
            </p:nvSpPr>
            <p:spPr>
              <a:xfrm>
                <a:off x="5316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89" name="Rectangle 1588"/>
              <p:cNvSpPr/>
              <p:nvPr/>
            </p:nvSpPr>
            <p:spPr>
              <a:xfrm>
                <a:off x="6078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90" name="Rectangle 1589"/>
              <p:cNvSpPr/>
              <p:nvPr/>
            </p:nvSpPr>
            <p:spPr>
              <a:xfrm>
                <a:off x="6840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91" name="Rectangle 1590"/>
              <p:cNvSpPr/>
              <p:nvPr/>
            </p:nvSpPr>
            <p:spPr>
              <a:xfrm>
                <a:off x="762000"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92" name="Rectangle 1591"/>
              <p:cNvSpPr/>
              <p:nvPr/>
            </p:nvSpPr>
            <p:spPr>
              <a:xfrm>
                <a:off x="838200"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93" name="Rectangle 1592"/>
              <p:cNvSpPr/>
              <p:nvPr/>
            </p:nvSpPr>
            <p:spPr>
              <a:xfrm>
                <a:off x="914400"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94" name="Rectangle 1593"/>
              <p:cNvSpPr/>
              <p:nvPr/>
            </p:nvSpPr>
            <p:spPr>
              <a:xfrm>
                <a:off x="990600"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95" name="Rectangle 1594"/>
              <p:cNvSpPr/>
              <p:nvPr/>
            </p:nvSpPr>
            <p:spPr>
              <a:xfrm>
                <a:off x="1069643"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96" name="Rectangle 1595"/>
              <p:cNvSpPr/>
              <p:nvPr/>
            </p:nvSpPr>
            <p:spPr>
              <a:xfrm>
                <a:off x="1145843"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97" name="Rectangle 1596"/>
              <p:cNvSpPr/>
              <p:nvPr/>
            </p:nvSpPr>
            <p:spPr>
              <a:xfrm>
                <a:off x="1222043"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98" name="Rectangle 1597"/>
              <p:cNvSpPr/>
              <p:nvPr/>
            </p:nvSpPr>
            <p:spPr>
              <a:xfrm>
                <a:off x="1298243"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99" name="Rectangle 1598"/>
              <p:cNvSpPr/>
              <p:nvPr/>
            </p:nvSpPr>
            <p:spPr>
              <a:xfrm>
                <a:off x="1506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00" name="Rectangle 1599"/>
              <p:cNvSpPr/>
              <p:nvPr/>
            </p:nvSpPr>
            <p:spPr>
              <a:xfrm>
                <a:off x="2268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01" name="Rectangle 1600"/>
              <p:cNvSpPr/>
              <p:nvPr/>
            </p:nvSpPr>
            <p:spPr>
              <a:xfrm>
                <a:off x="3030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02" name="Rectangle 1601"/>
              <p:cNvSpPr/>
              <p:nvPr/>
            </p:nvSpPr>
            <p:spPr>
              <a:xfrm>
                <a:off x="3792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03" name="Rectangle 1602"/>
              <p:cNvSpPr/>
              <p:nvPr/>
            </p:nvSpPr>
            <p:spPr>
              <a:xfrm>
                <a:off x="4554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04" name="Rectangle 1603"/>
              <p:cNvSpPr/>
              <p:nvPr/>
            </p:nvSpPr>
            <p:spPr>
              <a:xfrm>
                <a:off x="5316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05" name="Rectangle 1604"/>
              <p:cNvSpPr/>
              <p:nvPr/>
            </p:nvSpPr>
            <p:spPr>
              <a:xfrm>
                <a:off x="6078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06" name="Rectangle 1605"/>
              <p:cNvSpPr/>
              <p:nvPr/>
            </p:nvSpPr>
            <p:spPr>
              <a:xfrm>
                <a:off x="6840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07" name="Rectangle 1606"/>
              <p:cNvSpPr/>
              <p:nvPr/>
            </p:nvSpPr>
            <p:spPr>
              <a:xfrm>
                <a:off x="762000"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08" name="Rectangle 1607"/>
              <p:cNvSpPr/>
              <p:nvPr/>
            </p:nvSpPr>
            <p:spPr>
              <a:xfrm>
                <a:off x="838200"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09" name="Rectangle 1608"/>
              <p:cNvSpPr/>
              <p:nvPr/>
            </p:nvSpPr>
            <p:spPr>
              <a:xfrm>
                <a:off x="914400"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10" name="Rectangle 1609"/>
              <p:cNvSpPr/>
              <p:nvPr/>
            </p:nvSpPr>
            <p:spPr>
              <a:xfrm>
                <a:off x="990600"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11" name="Rectangle 1610"/>
              <p:cNvSpPr/>
              <p:nvPr/>
            </p:nvSpPr>
            <p:spPr>
              <a:xfrm>
                <a:off x="1069643"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12" name="Rectangle 1611"/>
              <p:cNvSpPr/>
              <p:nvPr/>
            </p:nvSpPr>
            <p:spPr>
              <a:xfrm>
                <a:off x="1145843"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13" name="Rectangle 1612"/>
              <p:cNvSpPr/>
              <p:nvPr/>
            </p:nvSpPr>
            <p:spPr>
              <a:xfrm>
                <a:off x="1222043"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14" name="Rectangle 1613"/>
              <p:cNvSpPr/>
              <p:nvPr/>
            </p:nvSpPr>
            <p:spPr>
              <a:xfrm>
                <a:off x="1298243"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15" name="Rectangle 1614"/>
              <p:cNvSpPr/>
              <p:nvPr/>
            </p:nvSpPr>
            <p:spPr>
              <a:xfrm>
                <a:off x="1489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16" name="Rectangle 1615"/>
              <p:cNvSpPr/>
              <p:nvPr/>
            </p:nvSpPr>
            <p:spPr>
              <a:xfrm>
                <a:off x="2251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17" name="Rectangle 1616"/>
              <p:cNvSpPr/>
              <p:nvPr/>
            </p:nvSpPr>
            <p:spPr>
              <a:xfrm>
                <a:off x="3013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18" name="Rectangle 1617"/>
              <p:cNvSpPr/>
              <p:nvPr/>
            </p:nvSpPr>
            <p:spPr>
              <a:xfrm>
                <a:off x="3775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19" name="Rectangle 1618"/>
              <p:cNvSpPr/>
              <p:nvPr/>
            </p:nvSpPr>
            <p:spPr>
              <a:xfrm>
                <a:off x="4537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20" name="Rectangle 1619"/>
              <p:cNvSpPr/>
              <p:nvPr/>
            </p:nvSpPr>
            <p:spPr>
              <a:xfrm>
                <a:off x="5299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21" name="Rectangle 1620"/>
              <p:cNvSpPr/>
              <p:nvPr/>
            </p:nvSpPr>
            <p:spPr>
              <a:xfrm>
                <a:off x="6061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22" name="Rectangle 1621"/>
              <p:cNvSpPr/>
              <p:nvPr/>
            </p:nvSpPr>
            <p:spPr>
              <a:xfrm>
                <a:off x="6823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23" name="Rectangle 1622"/>
              <p:cNvSpPr/>
              <p:nvPr/>
            </p:nvSpPr>
            <p:spPr>
              <a:xfrm>
                <a:off x="760294"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24" name="Rectangle 1623"/>
              <p:cNvSpPr/>
              <p:nvPr/>
            </p:nvSpPr>
            <p:spPr>
              <a:xfrm>
                <a:off x="836494"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25" name="Rectangle 1624"/>
              <p:cNvSpPr/>
              <p:nvPr/>
            </p:nvSpPr>
            <p:spPr>
              <a:xfrm>
                <a:off x="912694"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26" name="Rectangle 1625"/>
              <p:cNvSpPr/>
              <p:nvPr/>
            </p:nvSpPr>
            <p:spPr>
              <a:xfrm>
                <a:off x="988894"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27" name="Rectangle 1626"/>
              <p:cNvSpPr/>
              <p:nvPr/>
            </p:nvSpPr>
            <p:spPr>
              <a:xfrm>
                <a:off x="1067937"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28" name="Rectangle 1627"/>
              <p:cNvSpPr/>
              <p:nvPr/>
            </p:nvSpPr>
            <p:spPr>
              <a:xfrm>
                <a:off x="1144137"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29" name="Rectangle 1628"/>
              <p:cNvSpPr/>
              <p:nvPr/>
            </p:nvSpPr>
            <p:spPr>
              <a:xfrm>
                <a:off x="1220337"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30" name="Rectangle 1629"/>
              <p:cNvSpPr/>
              <p:nvPr/>
            </p:nvSpPr>
            <p:spPr>
              <a:xfrm>
                <a:off x="1296537"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31" name="Rectangle 1630"/>
              <p:cNvSpPr/>
              <p:nvPr/>
            </p:nvSpPr>
            <p:spPr>
              <a:xfrm>
                <a:off x="1489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32" name="Rectangle 1631"/>
              <p:cNvSpPr/>
              <p:nvPr/>
            </p:nvSpPr>
            <p:spPr>
              <a:xfrm>
                <a:off x="2251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33" name="Rectangle 1632"/>
              <p:cNvSpPr/>
              <p:nvPr/>
            </p:nvSpPr>
            <p:spPr>
              <a:xfrm>
                <a:off x="3013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34" name="Rectangle 1633"/>
              <p:cNvSpPr/>
              <p:nvPr/>
            </p:nvSpPr>
            <p:spPr>
              <a:xfrm>
                <a:off x="3775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35" name="Rectangle 1634"/>
              <p:cNvSpPr/>
              <p:nvPr/>
            </p:nvSpPr>
            <p:spPr>
              <a:xfrm>
                <a:off x="4537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36" name="Rectangle 1635"/>
              <p:cNvSpPr/>
              <p:nvPr/>
            </p:nvSpPr>
            <p:spPr>
              <a:xfrm>
                <a:off x="5299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37" name="Rectangle 1636"/>
              <p:cNvSpPr/>
              <p:nvPr/>
            </p:nvSpPr>
            <p:spPr>
              <a:xfrm>
                <a:off x="6061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38" name="Rectangle 1637"/>
              <p:cNvSpPr/>
              <p:nvPr/>
            </p:nvSpPr>
            <p:spPr>
              <a:xfrm>
                <a:off x="6823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39" name="Rectangle 1638"/>
              <p:cNvSpPr/>
              <p:nvPr/>
            </p:nvSpPr>
            <p:spPr>
              <a:xfrm>
                <a:off x="760294"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40" name="Rectangle 1639"/>
              <p:cNvSpPr/>
              <p:nvPr/>
            </p:nvSpPr>
            <p:spPr>
              <a:xfrm>
                <a:off x="836494"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41" name="Rectangle 1640"/>
              <p:cNvSpPr/>
              <p:nvPr/>
            </p:nvSpPr>
            <p:spPr>
              <a:xfrm>
                <a:off x="912694"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42" name="Rectangle 1641"/>
              <p:cNvSpPr/>
              <p:nvPr/>
            </p:nvSpPr>
            <p:spPr>
              <a:xfrm>
                <a:off x="988894"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43" name="Rectangle 1642"/>
              <p:cNvSpPr/>
              <p:nvPr/>
            </p:nvSpPr>
            <p:spPr>
              <a:xfrm>
                <a:off x="1067937"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44" name="Rectangle 1643"/>
              <p:cNvSpPr/>
              <p:nvPr/>
            </p:nvSpPr>
            <p:spPr>
              <a:xfrm>
                <a:off x="1144137"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45" name="Rectangle 1644"/>
              <p:cNvSpPr/>
              <p:nvPr/>
            </p:nvSpPr>
            <p:spPr>
              <a:xfrm>
                <a:off x="1220337"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46" name="Rectangle 1645"/>
              <p:cNvSpPr/>
              <p:nvPr/>
            </p:nvSpPr>
            <p:spPr>
              <a:xfrm>
                <a:off x="1296537"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47" name="Rectangle 1646"/>
              <p:cNvSpPr/>
              <p:nvPr/>
            </p:nvSpPr>
            <p:spPr>
              <a:xfrm>
                <a:off x="1489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48" name="Rectangle 1647"/>
              <p:cNvSpPr/>
              <p:nvPr/>
            </p:nvSpPr>
            <p:spPr>
              <a:xfrm>
                <a:off x="2251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49" name="Rectangle 1648"/>
              <p:cNvSpPr/>
              <p:nvPr/>
            </p:nvSpPr>
            <p:spPr>
              <a:xfrm>
                <a:off x="3013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50" name="Rectangle 1649"/>
              <p:cNvSpPr/>
              <p:nvPr/>
            </p:nvSpPr>
            <p:spPr>
              <a:xfrm>
                <a:off x="3775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51" name="Rectangle 1650"/>
              <p:cNvSpPr/>
              <p:nvPr/>
            </p:nvSpPr>
            <p:spPr>
              <a:xfrm>
                <a:off x="4537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52" name="Rectangle 1651"/>
              <p:cNvSpPr/>
              <p:nvPr/>
            </p:nvSpPr>
            <p:spPr>
              <a:xfrm>
                <a:off x="5299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53" name="Rectangle 1652"/>
              <p:cNvSpPr/>
              <p:nvPr/>
            </p:nvSpPr>
            <p:spPr>
              <a:xfrm>
                <a:off x="6061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54" name="Rectangle 1653"/>
              <p:cNvSpPr/>
              <p:nvPr/>
            </p:nvSpPr>
            <p:spPr>
              <a:xfrm>
                <a:off x="6823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55" name="Rectangle 1654"/>
              <p:cNvSpPr/>
              <p:nvPr/>
            </p:nvSpPr>
            <p:spPr>
              <a:xfrm>
                <a:off x="760294"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56" name="Rectangle 1655"/>
              <p:cNvSpPr/>
              <p:nvPr/>
            </p:nvSpPr>
            <p:spPr>
              <a:xfrm>
                <a:off x="836494"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57" name="Rectangle 1656"/>
              <p:cNvSpPr/>
              <p:nvPr/>
            </p:nvSpPr>
            <p:spPr>
              <a:xfrm>
                <a:off x="912694"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58" name="Rectangle 1657"/>
              <p:cNvSpPr/>
              <p:nvPr/>
            </p:nvSpPr>
            <p:spPr>
              <a:xfrm>
                <a:off x="988894"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59" name="Rectangle 1658"/>
              <p:cNvSpPr/>
              <p:nvPr/>
            </p:nvSpPr>
            <p:spPr>
              <a:xfrm>
                <a:off x="1067937"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60" name="Rectangle 1659"/>
              <p:cNvSpPr/>
              <p:nvPr/>
            </p:nvSpPr>
            <p:spPr>
              <a:xfrm>
                <a:off x="1144137"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61" name="Rectangle 1660"/>
              <p:cNvSpPr/>
              <p:nvPr/>
            </p:nvSpPr>
            <p:spPr>
              <a:xfrm>
                <a:off x="1220337"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62" name="Rectangle 1661"/>
              <p:cNvSpPr/>
              <p:nvPr/>
            </p:nvSpPr>
            <p:spPr>
              <a:xfrm>
                <a:off x="1296537"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63" name="Rectangle 1662"/>
              <p:cNvSpPr/>
              <p:nvPr/>
            </p:nvSpPr>
            <p:spPr>
              <a:xfrm>
                <a:off x="1489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64" name="Rectangle 1663"/>
              <p:cNvSpPr/>
              <p:nvPr/>
            </p:nvSpPr>
            <p:spPr>
              <a:xfrm>
                <a:off x="2251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65" name="Rectangle 1664"/>
              <p:cNvSpPr/>
              <p:nvPr/>
            </p:nvSpPr>
            <p:spPr>
              <a:xfrm>
                <a:off x="3013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66" name="Rectangle 1665"/>
              <p:cNvSpPr/>
              <p:nvPr/>
            </p:nvSpPr>
            <p:spPr>
              <a:xfrm>
                <a:off x="3775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67" name="Rectangle 1666"/>
              <p:cNvSpPr/>
              <p:nvPr/>
            </p:nvSpPr>
            <p:spPr>
              <a:xfrm>
                <a:off x="4537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68" name="Rectangle 1667"/>
              <p:cNvSpPr/>
              <p:nvPr/>
            </p:nvSpPr>
            <p:spPr>
              <a:xfrm>
                <a:off x="5299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69" name="Rectangle 1668"/>
              <p:cNvSpPr/>
              <p:nvPr/>
            </p:nvSpPr>
            <p:spPr>
              <a:xfrm>
                <a:off x="6061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70" name="Rectangle 1669"/>
              <p:cNvSpPr/>
              <p:nvPr/>
            </p:nvSpPr>
            <p:spPr>
              <a:xfrm>
                <a:off x="6823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71" name="Rectangle 1670"/>
              <p:cNvSpPr/>
              <p:nvPr/>
            </p:nvSpPr>
            <p:spPr>
              <a:xfrm>
                <a:off x="760294"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72" name="Rectangle 1671"/>
              <p:cNvSpPr/>
              <p:nvPr/>
            </p:nvSpPr>
            <p:spPr>
              <a:xfrm>
                <a:off x="836494"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73" name="Rectangle 1672"/>
              <p:cNvSpPr/>
              <p:nvPr/>
            </p:nvSpPr>
            <p:spPr>
              <a:xfrm>
                <a:off x="912694"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74" name="Rectangle 1673"/>
              <p:cNvSpPr/>
              <p:nvPr/>
            </p:nvSpPr>
            <p:spPr>
              <a:xfrm>
                <a:off x="988894"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75" name="Rectangle 1674"/>
              <p:cNvSpPr/>
              <p:nvPr/>
            </p:nvSpPr>
            <p:spPr>
              <a:xfrm>
                <a:off x="1067937"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76" name="Rectangle 1675"/>
              <p:cNvSpPr/>
              <p:nvPr/>
            </p:nvSpPr>
            <p:spPr>
              <a:xfrm>
                <a:off x="1144137"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77" name="Rectangle 1676"/>
              <p:cNvSpPr/>
              <p:nvPr/>
            </p:nvSpPr>
            <p:spPr>
              <a:xfrm>
                <a:off x="1220337"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78" name="Rectangle 1677"/>
              <p:cNvSpPr/>
              <p:nvPr/>
            </p:nvSpPr>
            <p:spPr>
              <a:xfrm>
                <a:off x="1296537"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79" name="Rectangle 1678"/>
              <p:cNvSpPr/>
              <p:nvPr/>
            </p:nvSpPr>
            <p:spPr>
              <a:xfrm>
                <a:off x="1501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80" name="Rectangle 1679"/>
              <p:cNvSpPr/>
              <p:nvPr/>
            </p:nvSpPr>
            <p:spPr>
              <a:xfrm>
                <a:off x="2263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81" name="Rectangle 1680"/>
              <p:cNvSpPr/>
              <p:nvPr/>
            </p:nvSpPr>
            <p:spPr>
              <a:xfrm>
                <a:off x="3025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82" name="Rectangle 1681"/>
              <p:cNvSpPr/>
              <p:nvPr/>
            </p:nvSpPr>
            <p:spPr>
              <a:xfrm>
                <a:off x="3787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83" name="Rectangle 1682"/>
              <p:cNvSpPr/>
              <p:nvPr/>
            </p:nvSpPr>
            <p:spPr>
              <a:xfrm>
                <a:off x="4549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84" name="Rectangle 1683"/>
              <p:cNvSpPr/>
              <p:nvPr/>
            </p:nvSpPr>
            <p:spPr>
              <a:xfrm>
                <a:off x="5311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85" name="Rectangle 1684"/>
              <p:cNvSpPr/>
              <p:nvPr/>
            </p:nvSpPr>
            <p:spPr>
              <a:xfrm>
                <a:off x="6073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86" name="Rectangle 1685"/>
              <p:cNvSpPr/>
              <p:nvPr/>
            </p:nvSpPr>
            <p:spPr>
              <a:xfrm>
                <a:off x="6835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87" name="Rectangle 1686"/>
              <p:cNvSpPr/>
              <p:nvPr/>
            </p:nvSpPr>
            <p:spPr>
              <a:xfrm>
                <a:off x="761431"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88" name="Rectangle 1687"/>
              <p:cNvSpPr/>
              <p:nvPr/>
            </p:nvSpPr>
            <p:spPr>
              <a:xfrm>
                <a:off x="837631"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89" name="Rectangle 1688"/>
              <p:cNvSpPr/>
              <p:nvPr/>
            </p:nvSpPr>
            <p:spPr>
              <a:xfrm>
                <a:off x="913831"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90" name="Rectangle 1689"/>
              <p:cNvSpPr/>
              <p:nvPr/>
            </p:nvSpPr>
            <p:spPr>
              <a:xfrm>
                <a:off x="990031"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91" name="Rectangle 1690"/>
              <p:cNvSpPr/>
              <p:nvPr/>
            </p:nvSpPr>
            <p:spPr>
              <a:xfrm>
                <a:off x="1069074"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92" name="Rectangle 1691"/>
              <p:cNvSpPr/>
              <p:nvPr/>
            </p:nvSpPr>
            <p:spPr>
              <a:xfrm>
                <a:off x="1145274"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93" name="Rectangle 1692"/>
              <p:cNvSpPr/>
              <p:nvPr/>
            </p:nvSpPr>
            <p:spPr>
              <a:xfrm>
                <a:off x="1221474"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94" name="Rectangle 1693"/>
              <p:cNvSpPr/>
              <p:nvPr/>
            </p:nvSpPr>
            <p:spPr>
              <a:xfrm>
                <a:off x="1297674"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95" name="Rectangle 1694"/>
              <p:cNvSpPr/>
              <p:nvPr/>
            </p:nvSpPr>
            <p:spPr>
              <a:xfrm>
                <a:off x="1501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96" name="Rectangle 1695"/>
              <p:cNvSpPr/>
              <p:nvPr/>
            </p:nvSpPr>
            <p:spPr>
              <a:xfrm>
                <a:off x="2263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97" name="Rectangle 1696"/>
              <p:cNvSpPr/>
              <p:nvPr/>
            </p:nvSpPr>
            <p:spPr>
              <a:xfrm>
                <a:off x="3025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98" name="Rectangle 1697"/>
              <p:cNvSpPr/>
              <p:nvPr/>
            </p:nvSpPr>
            <p:spPr>
              <a:xfrm>
                <a:off x="3787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99" name="Rectangle 1698"/>
              <p:cNvSpPr/>
              <p:nvPr/>
            </p:nvSpPr>
            <p:spPr>
              <a:xfrm>
                <a:off x="4549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00" name="Rectangle 1699"/>
              <p:cNvSpPr/>
              <p:nvPr/>
            </p:nvSpPr>
            <p:spPr>
              <a:xfrm>
                <a:off x="5311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01" name="Rectangle 1700"/>
              <p:cNvSpPr/>
              <p:nvPr/>
            </p:nvSpPr>
            <p:spPr>
              <a:xfrm>
                <a:off x="6073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02" name="Rectangle 1701"/>
              <p:cNvSpPr/>
              <p:nvPr/>
            </p:nvSpPr>
            <p:spPr>
              <a:xfrm>
                <a:off x="6835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03" name="Rectangle 1702"/>
              <p:cNvSpPr/>
              <p:nvPr/>
            </p:nvSpPr>
            <p:spPr>
              <a:xfrm>
                <a:off x="761431"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04" name="Rectangle 1703"/>
              <p:cNvSpPr/>
              <p:nvPr/>
            </p:nvSpPr>
            <p:spPr>
              <a:xfrm>
                <a:off x="837631"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05" name="Rectangle 1704"/>
              <p:cNvSpPr/>
              <p:nvPr/>
            </p:nvSpPr>
            <p:spPr>
              <a:xfrm>
                <a:off x="913831"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06" name="Rectangle 1705"/>
              <p:cNvSpPr/>
              <p:nvPr/>
            </p:nvSpPr>
            <p:spPr>
              <a:xfrm>
                <a:off x="990031"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07" name="Rectangle 1706"/>
              <p:cNvSpPr/>
              <p:nvPr/>
            </p:nvSpPr>
            <p:spPr>
              <a:xfrm>
                <a:off x="1069074"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08" name="Rectangle 1707"/>
              <p:cNvSpPr/>
              <p:nvPr/>
            </p:nvSpPr>
            <p:spPr>
              <a:xfrm>
                <a:off x="1145274"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09" name="Rectangle 1708"/>
              <p:cNvSpPr/>
              <p:nvPr/>
            </p:nvSpPr>
            <p:spPr>
              <a:xfrm>
                <a:off x="1221474"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10" name="Rectangle 1709"/>
              <p:cNvSpPr/>
              <p:nvPr/>
            </p:nvSpPr>
            <p:spPr>
              <a:xfrm>
                <a:off x="1297674"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11" name="Rectangle 1710"/>
              <p:cNvSpPr/>
              <p:nvPr/>
            </p:nvSpPr>
            <p:spPr>
              <a:xfrm>
                <a:off x="1501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12" name="Rectangle 1711"/>
              <p:cNvSpPr/>
              <p:nvPr/>
            </p:nvSpPr>
            <p:spPr>
              <a:xfrm>
                <a:off x="2263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13" name="Rectangle 1712"/>
              <p:cNvSpPr/>
              <p:nvPr/>
            </p:nvSpPr>
            <p:spPr>
              <a:xfrm>
                <a:off x="3025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14" name="Rectangle 1713"/>
              <p:cNvSpPr/>
              <p:nvPr/>
            </p:nvSpPr>
            <p:spPr>
              <a:xfrm>
                <a:off x="3787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15" name="Rectangle 1714"/>
              <p:cNvSpPr/>
              <p:nvPr/>
            </p:nvSpPr>
            <p:spPr>
              <a:xfrm>
                <a:off x="4549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16" name="Rectangle 1715"/>
              <p:cNvSpPr/>
              <p:nvPr/>
            </p:nvSpPr>
            <p:spPr>
              <a:xfrm>
                <a:off x="5311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17" name="Rectangle 1716"/>
              <p:cNvSpPr/>
              <p:nvPr/>
            </p:nvSpPr>
            <p:spPr>
              <a:xfrm>
                <a:off x="6073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18" name="Rectangle 1717"/>
              <p:cNvSpPr/>
              <p:nvPr/>
            </p:nvSpPr>
            <p:spPr>
              <a:xfrm>
                <a:off x="6835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19" name="Rectangle 1718"/>
              <p:cNvSpPr/>
              <p:nvPr/>
            </p:nvSpPr>
            <p:spPr>
              <a:xfrm>
                <a:off x="761431"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20" name="Rectangle 1719"/>
              <p:cNvSpPr/>
              <p:nvPr/>
            </p:nvSpPr>
            <p:spPr>
              <a:xfrm>
                <a:off x="837631"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21" name="Rectangle 1720"/>
              <p:cNvSpPr/>
              <p:nvPr/>
            </p:nvSpPr>
            <p:spPr>
              <a:xfrm>
                <a:off x="913831"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22" name="Rectangle 1721"/>
              <p:cNvSpPr/>
              <p:nvPr/>
            </p:nvSpPr>
            <p:spPr>
              <a:xfrm>
                <a:off x="990031"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23" name="Rectangle 1722"/>
              <p:cNvSpPr/>
              <p:nvPr/>
            </p:nvSpPr>
            <p:spPr>
              <a:xfrm>
                <a:off x="1069074"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24" name="Rectangle 1723"/>
              <p:cNvSpPr/>
              <p:nvPr/>
            </p:nvSpPr>
            <p:spPr>
              <a:xfrm>
                <a:off x="1145274"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25" name="Rectangle 1724"/>
              <p:cNvSpPr/>
              <p:nvPr/>
            </p:nvSpPr>
            <p:spPr>
              <a:xfrm>
                <a:off x="1221474"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26" name="Rectangle 1725"/>
              <p:cNvSpPr/>
              <p:nvPr/>
            </p:nvSpPr>
            <p:spPr>
              <a:xfrm>
                <a:off x="1297674"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27" name="Rectangle 1726"/>
              <p:cNvSpPr/>
              <p:nvPr/>
            </p:nvSpPr>
            <p:spPr>
              <a:xfrm>
                <a:off x="1501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28" name="Rectangle 1727"/>
              <p:cNvSpPr/>
              <p:nvPr/>
            </p:nvSpPr>
            <p:spPr>
              <a:xfrm>
                <a:off x="2263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29" name="Rectangle 1728"/>
              <p:cNvSpPr/>
              <p:nvPr/>
            </p:nvSpPr>
            <p:spPr>
              <a:xfrm>
                <a:off x="3025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30" name="Rectangle 1729"/>
              <p:cNvSpPr/>
              <p:nvPr/>
            </p:nvSpPr>
            <p:spPr>
              <a:xfrm>
                <a:off x="3787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31" name="Rectangle 1730"/>
              <p:cNvSpPr/>
              <p:nvPr/>
            </p:nvSpPr>
            <p:spPr>
              <a:xfrm>
                <a:off x="4549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32" name="Rectangle 1731"/>
              <p:cNvSpPr/>
              <p:nvPr/>
            </p:nvSpPr>
            <p:spPr>
              <a:xfrm>
                <a:off x="5311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33" name="Rectangle 1732"/>
              <p:cNvSpPr/>
              <p:nvPr/>
            </p:nvSpPr>
            <p:spPr>
              <a:xfrm>
                <a:off x="6073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34" name="Rectangle 1733"/>
              <p:cNvSpPr/>
              <p:nvPr/>
            </p:nvSpPr>
            <p:spPr>
              <a:xfrm>
                <a:off x="6835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35" name="Rectangle 1734"/>
              <p:cNvSpPr/>
              <p:nvPr/>
            </p:nvSpPr>
            <p:spPr>
              <a:xfrm>
                <a:off x="761431"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36" name="Rectangle 1735"/>
              <p:cNvSpPr/>
              <p:nvPr/>
            </p:nvSpPr>
            <p:spPr>
              <a:xfrm>
                <a:off x="837631"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37" name="Rectangle 1736"/>
              <p:cNvSpPr/>
              <p:nvPr/>
            </p:nvSpPr>
            <p:spPr>
              <a:xfrm>
                <a:off x="913831"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38" name="Rectangle 1737"/>
              <p:cNvSpPr/>
              <p:nvPr/>
            </p:nvSpPr>
            <p:spPr>
              <a:xfrm>
                <a:off x="990031"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39" name="Rectangle 1738"/>
              <p:cNvSpPr/>
              <p:nvPr/>
            </p:nvSpPr>
            <p:spPr>
              <a:xfrm>
                <a:off x="1069074"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40" name="Rectangle 1739"/>
              <p:cNvSpPr/>
              <p:nvPr/>
            </p:nvSpPr>
            <p:spPr>
              <a:xfrm>
                <a:off x="1145274"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41" name="Rectangle 1740"/>
              <p:cNvSpPr/>
              <p:nvPr/>
            </p:nvSpPr>
            <p:spPr>
              <a:xfrm>
                <a:off x="1221474"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42" name="Rectangle 1741"/>
              <p:cNvSpPr/>
              <p:nvPr/>
            </p:nvSpPr>
            <p:spPr>
              <a:xfrm>
                <a:off x="1297674"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43" name="Rectangle 1742"/>
              <p:cNvSpPr/>
              <p:nvPr/>
            </p:nvSpPr>
            <p:spPr>
              <a:xfrm>
                <a:off x="1484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44" name="Rectangle 1743"/>
              <p:cNvSpPr/>
              <p:nvPr/>
            </p:nvSpPr>
            <p:spPr>
              <a:xfrm>
                <a:off x="2246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45" name="Rectangle 1744"/>
              <p:cNvSpPr/>
              <p:nvPr/>
            </p:nvSpPr>
            <p:spPr>
              <a:xfrm>
                <a:off x="3008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46" name="Rectangle 1745"/>
              <p:cNvSpPr/>
              <p:nvPr/>
            </p:nvSpPr>
            <p:spPr>
              <a:xfrm>
                <a:off x="3770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47" name="Rectangle 1746"/>
              <p:cNvSpPr/>
              <p:nvPr/>
            </p:nvSpPr>
            <p:spPr>
              <a:xfrm>
                <a:off x="4532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48" name="Rectangle 1747"/>
              <p:cNvSpPr/>
              <p:nvPr/>
            </p:nvSpPr>
            <p:spPr>
              <a:xfrm>
                <a:off x="5294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49" name="Rectangle 1748"/>
              <p:cNvSpPr/>
              <p:nvPr/>
            </p:nvSpPr>
            <p:spPr>
              <a:xfrm>
                <a:off x="6056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50" name="Rectangle 1749"/>
              <p:cNvSpPr/>
              <p:nvPr/>
            </p:nvSpPr>
            <p:spPr>
              <a:xfrm>
                <a:off x="6818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51" name="Rectangle 1750"/>
              <p:cNvSpPr/>
              <p:nvPr/>
            </p:nvSpPr>
            <p:spPr>
              <a:xfrm>
                <a:off x="759725"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52" name="Rectangle 1751"/>
              <p:cNvSpPr/>
              <p:nvPr/>
            </p:nvSpPr>
            <p:spPr>
              <a:xfrm>
                <a:off x="835925"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53" name="Rectangle 1752"/>
              <p:cNvSpPr/>
              <p:nvPr/>
            </p:nvSpPr>
            <p:spPr>
              <a:xfrm>
                <a:off x="912125"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54" name="Rectangle 1753"/>
              <p:cNvSpPr/>
              <p:nvPr/>
            </p:nvSpPr>
            <p:spPr>
              <a:xfrm>
                <a:off x="988325"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55" name="Rectangle 1754"/>
              <p:cNvSpPr/>
              <p:nvPr/>
            </p:nvSpPr>
            <p:spPr>
              <a:xfrm>
                <a:off x="1067368"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56" name="Rectangle 1755"/>
              <p:cNvSpPr/>
              <p:nvPr/>
            </p:nvSpPr>
            <p:spPr>
              <a:xfrm>
                <a:off x="1143568"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57" name="Rectangle 1756"/>
              <p:cNvSpPr/>
              <p:nvPr/>
            </p:nvSpPr>
            <p:spPr>
              <a:xfrm>
                <a:off x="1219768"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58" name="Rectangle 1757"/>
              <p:cNvSpPr/>
              <p:nvPr/>
            </p:nvSpPr>
            <p:spPr>
              <a:xfrm>
                <a:off x="1295968"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59" name="Rectangle 1758"/>
              <p:cNvSpPr/>
              <p:nvPr/>
            </p:nvSpPr>
            <p:spPr>
              <a:xfrm>
                <a:off x="1484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60" name="Rectangle 1759"/>
              <p:cNvSpPr/>
              <p:nvPr/>
            </p:nvSpPr>
            <p:spPr>
              <a:xfrm>
                <a:off x="2246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61" name="Rectangle 1760"/>
              <p:cNvSpPr/>
              <p:nvPr/>
            </p:nvSpPr>
            <p:spPr>
              <a:xfrm>
                <a:off x="3008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62" name="Rectangle 1761"/>
              <p:cNvSpPr/>
              <p:nvPr/>
            </p:nvSpPr>
            <p:spPr>
              <a:xfrm>
                <a:off x="3770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63" name="Rectangle 1762"/>
              <p:cNvSpPr/>
              <p:nvPr/>
            </p:nvSpPr>
            <p:spPr>
              <a:xfrm>
                <a:off x="4532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64" name="Rectangle 1763"/>
              <p:cNvSpPr/>
              <p:nvPr/>
            </p:nvSpPr>
            <p:spPr>
              <a:xfrm>
                <a:off x="5294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65" name="Rectangle 1764"/>
              <p:cNvSpPr/>
              <p:nvPr/>
            </p:nvSpPr>
            <p:spPr>
              <a:xfrm>
                <a:off x="6056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66" name="Rectangle 1765"/>
              <p:cNvSpPr/>
              <p:nvPr/>
            </p:nvSpPr>
            <p:spPr>
              <a:xfrm>
                <a:off x="6818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67" name="Rectangle 1766"/>
              <p:cNvSpPr/>
              <p:nvPr/>
            </p:nvSpPr>
            <p:spPr>
              <a:xfrm>
                <a:off x="759725"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68" name="Rectangle 1767"/>
              <p:cNvSpPr/>
              <p:nvPr/>
            </p:nvSpPr>
            <p:spPr>
              <a:xfrm>
                <a:off x="835925"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69" name="Rectangle 1768"/>
              <p:cNvSpPr/>
              <p:nvPr/>
            </p:nvSpPr>
            <p:spPr>
              <a:xfrm>
                <a:off x="912125"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70" name="Rectangle 1769"/>
              <p:cNvSpPr/>
              <p:nvPr/>
            </p:nvSpPr>
            <p:spPr>
              <a:xfrm>
                <a:off x="988325"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71" name="Rectangle 1770"/>
              <p:cNvSpPr/>
              <p:nvPr/>
            </p:nvSpPr>
            <p:spPr>
              <a:xfrm>
                <a:off x="1067368"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72" name="Rectangle 1771"/>
              <p:cNvSpPr/>
              <p:nvPr/>
            </p:nvSpPr>
            <p:spPr>
              <a:xfrm>
                <a:off x="1143568"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73" name="Rectangle 1772"/>
              <p:cNvSpPr/>
              <p:nvPr/>
            </p:nvSpPr>
            <p:spPr>
              <a:xfrm>
                <a:off x="1219768"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74" name="Rectangle 1773"/>
              <p:cNvSpPr/>
              <p:nvPr/>
            </p:nvSpPr>
            <p:spPr>
              <a:xfrm>
                <a:off x="1295968"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75" name="Rectangle 1774"/>
              <p:cNvSpPr/>
              <p:nvPr/>
            </p:nvSpPr>
            <p:spPr>
              <a:xfrm>
                <a:off x="1484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76" name="Rectangle 1775"/>
              <p:cNvSpPr/>
              <p:nvPr/>
            </p:nvSpPr>
            <p:spPr>
              <a:xfrm>
                <a:off x="2246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77" name="Rectangle 1776"/>
              <p:cNvSpPr/>
              <p:nvPr/>
            </p:nvSpPr>
            <p:spPr>
              <a:xfrm>
                <a:off x="3008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78" name="Rectangle 1777"/>
              <p:cNvSpPr/>
              <p:nvPr/>
            </p:nvSpPr>
            <p:spPr>
              <a:xfrm>
                <a:off x="3770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79" name="Rectangle 1778"/>
              <p:cNvSpPr/>
              <p:nvPr/>
            </p:nvSpPr>
            <p:spPr>
              <a:xfrm>
                <a:off x="4532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80" name="Rectangle 1779"/>
              <p:cNvSpPr/>
              <p:nvPr/>
            </p:nvSpPr>
            <p:spPr>
              <a:xfrm>
                <a:off x="5294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81" name="Rectangle 1780"/>
              <p:cNvSpPr/>
              <p:nvPr/>
            </p:nvSpPr>
            <p:spPr>
              <a:xfrm>
                <a:off x="6056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82" name="Rectangle 1781"/>
              <p:cNvSpPr/>
              <p:nvPr/>
            </p:nvSpPr>
            <p:spPr>
              <a:xfrm>
                <a:off x="6818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83" name="Rectangle 1782"/>
              <p:cNvSpPr/>
              <p:nvPr/>
            </p:nvSpPr>
            <p:spPr>
              <a:xfrm>
                <a:off x="759725"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84" name="Rectangle 1783"/>
              <p:cNvSpPr/>
              <p:nvPr/>
            </p:nvSpPr>
            <p:spPr>
              <a:xfrm>
                <a:off x="835925"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85" name="Rectangle 1784"/>
              <p:cNvSpPr/>
              <p:nvPr/>
            </p:nvSpPr>
            <p:spPr>
              <a:xfrm>
                <a:off x="912125"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86" name="Rectangle 1785"/>
              <p:cNvSpPr/>
              <p:nvPr/>
            </p:nvSpPr>
            <p:spPr>
              <a:xfrm>
                <a:off x="988325"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87" name="Rectangle 1786"/>
              <p:cNvSpPr/>
              <p:nvPr/>
            </p:nvSpPr>
            <p:spPr>
              <a:xfrm>
                <a:off x="1067368"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88" name="Rectangle 1787"/>
              <p:cNvSpPr/>
              <p:nvPr/>
            </p:nvSpPr>
            <p:spPr>
              <a:xfrm>
                <a:off x="1143568"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89" name="Rectangle 1788"/>
              <p:cNvSpPr/>
              <p:nvPr/>
            </p:nvSpPr>
            <p:spPr>
              <a:xfrm>
                <a:off x="1219768"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90" name="Rectangle 1789"/>
              <p:cNvSpPr/>
              <p:nvPr/>
            </p:nvSpPr>
            <p:spPr>
              <a:xfrm>
                <a:off x="1295968"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91" name="Rectangle 1790"/>
              <p:cNvSpPr/>
              <p:nvPr/>
            </p:nvSpPr>
            <p:spPr>
              <a:xfrm>
                <a:off x="1484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92" name="Rectangle 1791"/>
              <p:cNvSpPr/>
              <p:nvPr/>
            </p:nvSpPr>
            <p:spPr>
              <a:xfrm>
                <a:off x="2246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93" name="Rectangle 1792"/>
              <p:cNvSpPr/>
              <p:nvPr/>
            </p:nvSpPr>
            <p:spPr>
              <a:xfrm>
                <a:off x="3008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94" name="Rectangle 1793"/>
              <p:cNvSpPr/>
              <p:nvPr/>
            </p:nvSpPr>
            <p:spPr>
              <a:xfrm>
                <a:off x="3770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95" name="Rectangle 1794"/>
              <p:cNvSpPr/>
              <p:nvPr/>
            </p:nvSpPr>
            <p:spPr>
              <a:xfrm>
                <a:off x="4532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96" name="Rectangle 1795"/>
              <p:cNvSpPr/>
              <p:nvPr/>
            </p:nvSpPr>
            <p:spPr>
              <a:xfrm>
                <a:off x="5294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97" name="Rectangle 1796"/>
              <p:cNvSpPr/>
              <p:nvPr/>
            </p:nvSpPr>
            <p:spPr>
              <a:xfrm>
                <a:off x="6056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98" name="Rectangle 1797"/>
              <p:cNvSpPr/>
              <p:nvPr/>
            </p:nvSpPr>
            <p:spPr>
              <a:xfrm>
                <a:off x="6818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99" name="Rectangle 1798"/>
              <p:cNvSpPr/>
              <p:nvPr/>
            </p:nvSpPr>
            <p:spPr>
              <a:xfrm>
                <a:off x="759725"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00" name="Rectangle 1799"/>
              <p:cNvSpPr/>
              <p:nvPr/>
            </p:nvSpPr>
            <p:spPr>
              <a:xfrm>
                <a:off x="835925"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01" name="Rectangle 1800"/>
              <p:cNvSpPr/>
              <p:nvPr/>
            </p:nvSpPr>
            <p:spPr>
              <a:xfrm>
                <a:off x="912125"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02" name="Rectangle 1801"/>
              <p:cNvSpPr/>
              <p:nvPr/>
            </p:nvSpPr>
            <p:spPr>
              <a:xfrm>
                <a:off x="988325"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03" name="Rectangle 1802"/>
              <p:cNvSpPr/>
              <p:nvPr/>
            </p:nvSpPr>
            <p:spPr>
              <a:xfrm>
                <a:off x="1067368"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04" name="Rectangle 1803"/>
              <p:cNvSpPr/>
              <p:nvPr/>
            </p:nvSpPr>
            <p:spPr>
              <a:xfrm>
                <a:off x="1143568"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05" name="Rectangle 1804"/>
              <p:cNvSpPr/>
              <p:nvPr/>
            </p:nvSpPr>
            <p:spPr>
              <a:xfrm>
                <a:off x="1219768"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06" name="Rectangle 1805"/>
              <p:cNvSpPr/>
              <p:nvPr/>
            </p:nvSpPr>
            <p:spPr>
              <a:xfrm>
                <a:off x="1295968"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807" name="Rectangle 1806"/>
            <p:cNvSpPr/>
            <p:nvPr/>
          </p:nvSpPr>
          <p:spPr>
            <a:xfrm>
              <a:off x="6694488" y="685800"/>
              <a:ext cx="1219200" cy="12192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08" name="Rectangle 1807"/>
            <p:cNvSpPr/>
            <p:nvPr/>
          </p:nvSpPr>
          <p:spPr>
            <a:xfrm>
              <a:off x="6710363" y="685800"/>
              <a:ext cx="1219200" cy="12192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809" name="Group 1808"/>
            <p:cNvGrpSpPr/>
            <p:nvPr/>
          </p:nvGrpSpPr>
          <p:grpSpPr>
            <a:xfrm>
              <a:off x="1828800" y="1854692"/>
              <a:ext cx="1226024" cy="1231710"/>
              <a:chOff x="148419" y="2895600"/>
              <a:chExt cx="1226024" cy="1231710"/>
            </a:xfrm>
            <a:noFill/>
          </p:grpSpPr>
          <p:sp>
            <p:nvSpPr>
              <p:cNvPr id="1810" name="Rectangle 1809"/>
              <p:cNvSpPr/>
              <p:nvPr/>
            </p:nvSpPr>
            <p:spPr>
              <a:xfrm>
                <a:off x="1506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11" name="Rectangle 1810"/>
              <p:cNvSpPr/>
              <p:nvPr/>
            </p:nvSpPr>
            <p:spPr>
              <a:xfrm>
                <a:off x="2268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12" name="Rectangle 1811"/>
              <p:cNvSpPr/>
              <p:nvPr/>
            </p:nvSpPr>
            <p:spPr>
              <a:xfrm>
                <a:off x="3030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13" name="Rectangle 1812"/>
              <p:cNvSpPr/>
              <p:nvPr/>
            </p:nvSpPr>
            <p:spPr>
              <a:xfrm>
                <a:off x="3792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14" name="Rectangle 1813"/>
              <p:cNvSpPr/>
              <p:nvPr/>
            </p:nvSpPr>
            <p:spPr>
              <a:xfrm>
                <a:off x="4554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15" name="Rectangle 1814"/>
              <p:cNvSpPr/>
              <p:nvPr/>
            </p:nvSpPr>
            <p:spPr>
              <a:xfrm>
                <a:off x="5316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16" name="Rectangle 1815"/>
              <p:cNvSpPr/>
              <p:nvPr/>
            </p:nvSpPr>
            <p:spPr>
              <a:xfrm>
                <a:off x="6078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17" name="Rectangle 1816"/>
              <p:cNvSpPr/>
              <p:nvPr/>
            </p:nvSpPr>
            <p:spPr>
              <a:xfrm>
                <a:off x="6840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18" name="Rectangle 1817"/>
              <p:cNvSpPr/>
              <p:nvPr/>
            </p:nvSpPr>
            <p:spPr>
              <a:xfrm>
                <a:off x="762000"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19" name="Rectangle 1818"/>
              <p:cNvSpPr/>
              <p:nvPr/>
            </p:nvSpPr>
            <p:spPr>
              <a:xfrm>
                <a:off x="838200"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20" name="Rectangle 1819"/>
              <p:cNvSpPr/>
              <p:nvPr/>
            </p:nvSpPr>
            <p:spPr>
              <a:xfrm>
                <a:off x="914400"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21" name="Rectangle 1820"/>
              <p:cNvSpPr/>
              <p:nvPr/>
            </p:nvSpPr>
            <p:spPr>
              <a:xfrm>
                <a:off x="990600"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22" name="Rectangle 1821"/>
              <p:cNvSpPr/>
              <p:nvPr/>
            </p:nvSpPr>
            <p:spPr>
              <a:xfrm>
                <a:off x="1069643"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23" name="Rectangle 1822"/>
              <p:cNvSpPr/>
              <p:nvPr/>
            </p:nvSpPr>
            <p:spPr>
              <a:xfrm>
                <a:off x="1145843"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24" name="Rectangle 1823"/>
              <p:cNvSpPr/>
              <p:nvPr/>
            </p:nvSpPr>
            <p:spPr>
              <a:xfrm>
                <a:off x="1222043"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25" name="Rectangle 1824"/>
              <p:cNvSpPr/>
              <p:nvPr/>
            </p:nvSpPr>
            <p:spPr>
              <a:xfrm>
                <a:off x="1298243"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26" name="Rectangle 1825"/>
              <p:cNvSpPr/>
              <p:nvPr/>
            </p:nvSpPr>
            <p:spPr>
              <a:xfrm>
                <a:off x="1506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27" name="Rectangle 1826"/>
              <p:cNvSpPr/>
              <p:nvPr/>
            </p:nvSpPr>
            <p:spPr>
              <a:xfrm>
                <a:off x="2268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28" name="Rectangle 1827"/>
              <p:cNvSpPr/>
              <p:nvPr/>
            </p:nvSpPr>
            <p:spPr>
              <a:xfrm>
                <a:off x="3030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29" name="Rectangle 1828"/>
              <p:cNvSpPr/>
              <p:nvPr/>
            </p:nvSpPr>
            <p:spPr>
              <a:xfrm>
                <a:off x="3792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30" name="Rectangle 1829"/>
              <p:cNvSpPr/>
              <p:nvPr/>
            </p:nvSpPr>
            <p:spPr>
              <a:xfrm>
                <a:off x="4554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31" name="Rectangle 1830"/>
              <p:cNvSpPr/>
              <p:nvPr/>
            </p:nvSpPr>
            <p:spPr>
              <a:xfrm>
                <a:off x="5316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32" name="Rectangle 1831"/>
              <p:cNvSpPr/>
              <p:nvPr/>
            </p:nvSpPr>
            <p:spPr>
              <a:xfrm>
                <a:off x="6078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33" name="Rectangle 1832"/>
              <p:cNvSpPr/>
              <p:nvPr/>
            </p:nvSpPr>
            <p:spPr>
              <a:xfrm>
                <a:off x="6840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34" name="Rectangle 1833"/>
              <p:cNvSpPr/>
              <p:nvPr/>
            </p:nvSpPr>
            <p:spPr>
              <a:xfrm>
                <a:off x="762000"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35" name="Rectangle 1834"/>
              <p:cNvSpPr/>
              <p:nvPr/>
            </p:nvSpPr>
            <p:spPr>
              <a:xfrm>
                <a:off x="838200"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36" name="Rectangle 1835"/>
              <p:cNvSpPr/>
              <p:nvPr/>
            </p:nvSpPr>
            <p:spPr>
              <a:xfrm>
                <a:off x="914400"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37" name="Rectangle 1836"/>
              <p:cNvSpPr/>
              <p:nvPr/>
            </p:nvSpPr>
            <p:spPr>
              <a:xfrm>
                <a:off x="990600"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38" name="Rectangle 1837"/>
              <p:cNvSpPr/>
              <p:nvPr/>
            </p:nvSpPr>
            <p:spPr>
              <a:xfrm>
                <a:off x="1069643"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39" name="Rectangle 1838"/>
              <p:cNvSpPr/>
              <p:nvPr/>
            </p:nvSpPr>
            <p:spPr>
              <a:xfrm>
                <a:off x="1145843"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40" name="Rectangle 1839"/>
              <p:cNvSpPr/>
              <p:nvPr/>
            </p:nvSpPr>
            <p:spPr>
              <a:xfrm>
                <a:off x="1222043"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41" name="Rectangle 1840"/>
              <p:cNvSpPr/>
              <p:nvPr/>
            </p:nvSpPr>
            <p:spPr>
              <a:xfrm>
                <a:off x="1298243"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42" name="Rectangle 1841"/>
              <p:cNvSpPr/>
              <p:nvPr/>
            </p:nvSpPr>
            <p:spPr>
              <a:xfrm>
                <a:off x="1506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43" name="Rectangle 1842"/>
              <p:cNvSpPr/>
              <p:nvPr/>
            </p:nvSpPr>
            <p:spPr>
              <a:xfrm>
                <a:off x="2268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44" name="Rectangle 1843"/>
              <p:cNvSpPr/>
              <p:nvPr/>
            </p:nvSpPr>
            <p:spPr>
              <a:xfrm>
                <a:off x="3030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45" name="Rectangle 1844"/>
              <p:cNvSpPr/>
              <p:nvPr/>
            </p:nvSpPr>
            <p:spPr>
              <a:xfrm>
                <a:off x="3792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46" name="Rectangle 1845"/>
              <p:cNvSpPr/>
              <p:nvPr/>
            </p:nvSpPr>
            <p:spPr>
              <a:xfrm>
                <a:off x="4554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47" name="Rectangle 1846"/>
              <p:cNvSpPr/>
              <p:nvPr/>
            </p:nvSpPr>
            <p:spPr>
              <a:xfrm>
                <a:off x="5316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48" name="Rectangle 1847"/>
              <p:cNvSpPr/>
              <p:nvPr/>
            </p:nvSpPr>
            <p:spPr>
              <a:xfrm>
                <a:off x="6078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49" name="Rectangle 1848"/>
              <p:cNvSpPr/>
              <p:nvPr/>
            </p:nvSpPr>
            <p:spPr>
              <a:xfrm>
                <a:off x="6840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50" name="Rectangle 1849"/>
              <p:cNvSpPr/>
              <p:nvPr/>
            </p:nvSpPr>
            <p:spPr>
              <a:xfrm>
                <a:off x="762000"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51" name="Rectangle 1850"/>
              <p:cNvSpPr/>
              <p:nvPr/>
            </p:nvSpPr>
            <p:spPr>
              <a:xfrm>
                <a:off x="838200"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52" name="Rectangle 1851"/>
              <p:cNvSpPr/>
              <p:nvPr/>
            </p:nvSpPr>
            <p:spPr>
              <a:xfrm>
                <a:off x="914400"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53" name="Rectangle 1852"/>
              <p:cNvSpPr/>
              <p:nvPr/>
            </p:nvSpPr>
            <p:spPr>
              <a:xfrm>
                <a:off x="990600"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54" name="Rectangle 1853"/>
              <p:cNvSpPr/>
              <p:nvPr/>
            </p:nvSpPr>
            <p:spPr>
              <a:xfrm>
                <a:off x="1069643"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55" name="Rectangle 1854"/>
              <p:cNvSpPr/>
              <p:nvPr/>
            </p:nvSpPr>
            <p:spPr>
              <a:xfrm>
                <a:off x="1145843"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56" name="Rectangle 1855"/>
              <p:cNvSpPr/>
              <p:nvPr/>
            </p:nvSpPr>
            <p:spPr>
              <a:xfrm>
                <a:off x="1222043"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57" name="Rectangle 1856"/>
              <p:cNvSpPr/>
              <p:nvPr/>
            </p:nvSpPr>
            <p:spPr>
              <a:xfrm>
                <a:off x="1298243"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58" name="Rectangle 1857"/>
              <p:cNvSpPr/>
              <p:nvPr/>
            </p:nvSpPr>
            <p:spPr>
              <a:xfrm>
                <a:off x="1506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59" name="Rectangle 1858"/>
              <p:cNvSpPr/>
              <p:nvPr/>
            </p:nvSpPr>
            <p:spPr>
              <a:xfrm>
                <a:off x="2268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60" name="Rectangle 1859"/>
              <p:cNvSpPr/>
              <p:nvPr/>
            </p:nvSpPr>
            <p:spPr>
              <a:xfrm>
                <a:off x="3030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61" name="Rectangle 1860"/>
              <p:cNvSpPr/>
              <p:nvPr/>
            </p:nvSpPr>
            <p:spPr>
              <a:xfrm>
                <a:off x="3792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62" name="Rectangle 1861"/>
              <p:cNvSpPr/>
              <p:nvPr/>
            </p:nvSpPr>
            <p:spPr>
              <a:xfrm>
                <a:off x="4554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63" name="Rectangle 1862"/>
              <p:cNvSpPr/>
              <p:nvPr/>
            </p:nvSpPr>
            <p:spPr>
              <a:xfrm>
                <a:off x="5316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64" name="Rectangle 1863"/>
              <p:cNvSpPr/>
              <p:nvPr/>
            </p:nvSpPr>
            <p:spPr>
              <a:xfrm>
                <a:off x="6078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65" name="Rectangle 1864"/>
              <p:cNvSpPr/>
              <p:nvPr/>
            </p:nvSpPr>
            <p:spPr>
              <a:xfrm>
                <a:off x="6840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66" name="Rectangle 1865"/>
              <p:cNvSpPr/>
              <p:nvPr/>
            </p:nvSpPr>
            <p:spPr>
              <a:xfrm>
                <a:off x="762000"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67" name="Rectangle 1866"/>
              <p:cNvSpPr/>
              <p:nvPr/>
            </p:nvSpPr>
            <p:spPr>
              <a:xfrm>
                <a:off x="838200"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68" name="Rectangle 1867"/>
              <p:cNvSpPr/>
              <p:nvPr/>
            </p:nvSpPr>
            <p:spPr>
              <a:xfrm>
                <a:off x="914400"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69" name="Rectangle 1868"/>
              <p:cNvSpPr/>
              <p:nvPr/>
            </p:nvSpPr>
            <p:spPr>
              <a:xfrm>
                <a:off x="990600"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70" name="Rectangle 1869"/>
              <p:cNvSpPr/>
              <p:nvPr/>
            </p:nvSpPr>
            <p:spPr>
              <a:xfrm>
                <a:off x="1069643"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71" name="Rectangle 1870"/>
              <p:cNvSpPr/>
              <p:nvPr/>
            </p:nvSpPr>
            <p:spPr>
              <a:xfrm>
                <a:off x="1145843"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72" name="Rectangle 1871"/>
              <p:cNvSpPr/>
              <p:nvPr/>
            </p:nvSpPr>
            <p:spPr>
              <a:xfrm>
                <a:off x="1222043"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73" name="Rectangle 1872"/>
              <p:cNvSpPr/>
              <p:nvPr/>
            </p:nvSpPr>
            <p:spPr>
              <a:xfrm>
                <a:off x="1298243"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74" name="Rectangle 1873"/>
              <p:cNvSpPr/>
              <p:nvPr/>
            </p:nvSpPr>
            <p:spPr>
              <a:xfrm>
                <a:off x="1489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75" name="Rectangle 1874"/>
              <p:cNvSpPr/>
              <p:nvPr/>
            </p:nvSpPr>
            <p:spPr>
              <a:xfrm>
                <a:off x="2251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76" name="Rectangle 1875"/>
              <p:cNvSpPr/>
              <p:nvPr/>
            </p:nvSpPr>
            <p:spPr>
              <a:xfrm>
                <a:off x="3013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77" name="Rectangle 1876"/>
              <p:cNvSpPr/>
              <p:nvPr/>
            </p:nvSpPr>
            <p:spPr>
              <a:xfrm>
                <a:off x="3775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78" name="Rectangle 1877"/>
              <p:cNvSpPr/>
              <p:nvPr/>
            </p:nvSpPr>
            <p:spPr>
              <a:xfrm>
                <a:off x="4537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79" name="Rectangle 1878"/>
              <p:cNvSpPr/>
              <p:nvPr/>
            </p:nvSpPr>
            <p:spPr>
              <a:xfrm>
                <a:off x="5299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80" name="Rectangle 1879"/>
              <p:cNvSpPr/>
              <p:nvPr/>
            </p:nvSpPr>
            <p:spPr>
              <a:xfrm>
                <a:off x="6061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81" name="Rectangle 1880"/>
              <p:cNvSpPr/>
              <p:nvPr/>
            </p:nvSpPr>
            <p:spPr>
              <a:xfrm>
                <a:off x="6823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82" name="Rectangle 1881"/>
              <p:cNvSpPr/>
              <p:nvPr/>
            </p:nvSpPr>
            <p:spPr>
              <a:xfrm>
                <a:off x="760294"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83" name="Rectangle 1882"/>
              <p:cNvSpPr/>
              <p:nvPr/>
            </p:nvSpPr>
            <p:spPr>
              <a:xfrm>
                <a:off x="836494"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84" name="Rectangle 1883"/>
              <p:cNvSpPr/>
              <p:nvPr/>
            </p:nvSpPr>
            <p:spPr>
              <a:xfrm>
                <a:off x="912694"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85" name="Rectangle 1884"/>
              <p:cNvSpPr/>
              <p:nvPr/>
            </p:nvSpPr>
            <p:spPr>
              <a:xfrm>
                <a:off x="988894"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86" name="Rectangle 1885"/>
              <p:cNvSpPr/>
              <p:nvPr/>
            </p:nvSpPr>
            <p:spPr>
              <a:xfrm>
                <a:off x="1067937"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87" name="Rectangle 1886"/>
              <p:cNvSpPr/>
              <p:nvPr/>
            </p:nvSpPr>
            <p:spPr>
              <a:xfrm>
                <a:off x="1144137"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88" name="Rectangle 1887"/>
              <p:cNvSpPr/>
              <p:nvPr/>
            </p:nvSpPr>
            <p:spPr>
              <a:xfrm>
                <a:off x="1220337"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89" name="Rectangle 1888"/>
              <p:cNvSpPr/>
              <p:nvPr/>
            </p:nvSpPr>
            <p:spPr>
              <a:xfrm>
                <a:off x="1296537"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90" name="Rectangle 1889"/>
              <p:cNvSpPr/>
              <p:nvPr/>
            </p:nvSpPr>
            <p:spPr>
              <a:xfrm>
                <a:off x="1489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91" name="Rectangle 1890"/>
              <p:cNvSpPr/>
              <p:nvPr/>
            </p:nvSpPr>
            <p:spPr>
              <a:xfrm>
                <a:off x="2251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92" name="Rectangle 1891"/>
              <p:cNvSpPr/>
              <p:nvPr/>
            </p:nvSpPr>
            <p:spPr>
              <a:xfrm>
                <a:off x="3013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93" name="Rectangle 1892"/>
              <p:cNvSpPr/>
              <p:nvPr/>
            </p:nvSpPr>
            <p:spPr>
              <a:xfrm>
                <a:off x="3775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94" name="Rectangle 1893"/>
              <p:cNvSpPr/>
              <p:nvPr/>
            </p:nvSpPr>
            <p:spPr>
              <a:xfrm>
                <a:off x="4537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95" name="Rectangle 1894"/>
              <p:cNvSpPr/>
              <p:nvPr/>
            </p:nvSpPr>
            <p:spPr>
              <a:xfrm>
                <a:off x="5299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96" name="Rectangle 1895"/>
              <p:cNvSpPr/>
              <p:nvPr/>
            </p:nvSpPr>
            <p:spPr>
              <a:xfrm>
                <a:off x="6061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97" name="Rectangle 1896"/>
              <p:cNvSpPr/>
              <p:nvPr/>
            </p:nvSpPr>
            <p:spPr>
              <a:xfrm>
                <a:off x="6823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98" name="Rectangle 1897"/>
              <p:cNvSpPr/>
              <p:nvPr/>
            </p:nvSpPr>
            <p:spPr>
              <a:xfrm>
                <a:off x="760294"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99" name="Rectangle 1898"/>
              <p:cNvSpPr/>
              <p:nvPr/>
            </p:nvSpPr>
            <p:spPr>
              <a:xfrm>
                <a:off x="836494"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00" name="Rectangle 1899"/>
              <p:cNvSpPr/>
              <p:nvPr/>
            </p:nvSpPr>
            <p:spPr>
              <a:xfrm>
                <a:off x="912694"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01" name="Rectangle 1900"/>
              <p:cNvSpPr/>
              <p:nvPr/>
            </p:nvSpPr>
            <p:spPr>
              <a:xfrm>
                <a:off x="988894"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02" name="Rectangle 1901"/>
              <p:cNvSpPr/>
              <p:nvPr/>
            </p:nvSpPr>
            <p:spPr>
              <a:xfrm>
                <a:off x="1067937"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03" name="Rectangle 1902"/>
              <p:cNvSpPr/>
              <p:nvPr/>
            </p:nvSpPr>
            <p:spPr>
              <a:xfrm>
                <a:off x="1144137"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04" name="Rectangle 1903"/>
              <p:cNvSpPr/>
              <p:nvPr/>
            </p:nvSpPr>
            <p:spPr>
              <a:xfrm>
                <a:off x="1220337"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05" name="Rectangle 1904"/>
              <p:cNvSpPr/>
              <p:nvPr/>
            </p:nvSpPr>
            <p:spPr>
              <a:xfrm>
                <a:off x="1296537"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06" name="Rectangle 1905"/>
              <p:cNvSpPr/>
              <p:nvPr/>
            </p:nvSpPr>
            <p:spPr>
              <a:xfrm>
                <a:off x="1489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07" name="Rectangle 1906"/>
              <p:cNvSpPr/>
              <p:nvPr/>
            </p:nvSpPr>
            <p:spPr>
              <a:xfrm>
                <a:off x="2251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08" name="Rectangle 1907"/>
              <p:cNvSpPr/>
              <p:nvPr/>
            </p:nvSpPr>
            <p:spPr>
              <a:xfrm>
                <a:off x="3013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09" name="Rectangle 1908"/>
              <p:cNvSpPr/>
              <p:nvPr/>
            </p:nvSpPr>
            <p:spPr>
              <a:xfrm>
                <a:off x="3775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10" name="Rectangle 1909"/>
              <p:cNvSpPr/>
              <p:nvPr/>
            </p:nvSpPr>
            <p:spPr>
              <a:xfrm>
                <a:off x="4537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11" name="Rectangle 1910"/>
              <p:cNvSpPr/>
              <p:nvPr/>
            </p:nvSpPr>
            <p:spPr>
              <a:xfrm>
                <a:off x="5299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12" name="Rectangle 1911"/>
              <p:cNvSpPr/>
              <p:nvPr/>
            </p:nvSpPr>
            <p:spPr>
              <a:xfrm>
                <a:off x="6061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13" name="Rectangle 1912"/>
              <p:cNvSpPr/>
              <p:nvPr/>
            </p:nvSpPr>
            <p:spPr>
              <a:xfrm>
                <a:off x="6823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14" name="Rectangle 1913"/>
              <p:cNvSpPr/>
              <p:nvPr/>
            </p:nvSpPr>
            <p:spPr>
              <a:xfrm>
                <a:off x="760294"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15" name="Rectangle 1914"/>
              <p:cNvSpPr/>
              <p:nvPr/>
            </p:nvSpPr>
            <p:spPr>
              <a:xfrm>
                <a:off x="836494"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16" name="Rectangle 1915"/>
              <p:cNvSpPr/>
              <p:nvPr/>
            </p:nvSpPr>
            <p:spPr>
              <a:xfrm>
                <a:off x="912694"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17" name="Rectangle 1916"/>
              <p:cNvSpPr/>
              <p:nvPr/>
            </p:nvSpPr>
            <p:spPr>
              <a:xfrm>
                <a:off x="988894"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18" name="Rectangle 1917"/>
              <p:cNvSpPr/>
              <p:nvPr/>
            </p:nvSpPr>
            <p:spPr>
              <a:xfrm>
                <a:off x="1067937"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19" name="Rectangle 1918"/>
              <p:cNvSpPr/>
              <p:nvPr/>
            </p:nvSpPr>
            <p:spPr>
              <a:xfrm>
                <a:off x="1144137"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20" name="Rectangle 1919"/>
              <p:cNvSpPr/>
              <p:nvPr/>
            </p:nvSpPr>
            <p:spPr>
              <a:xfrm>
                <a:off x="1220337"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21" name="Rectangle 1920"/>
              <p:cNvSpPr/>
              <p:nvPr/>
            </p:nvSpPr>
            <p:spPr>
              <a:xfrm>
                <a:off x="1296537"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22" name="Rectangle 1921"/>
              <p:cNvSpPr/>
              <p:nvPr/>
            </p:nvSpPr>
            <p:spPr>
              <a:xfrm>
                <a:off x="1489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23" name="Rectangle 1922"/>
              <p:cNvSpPr/>
              <p:nvPr/>
            </p:nvSpPr>
            <p:spPr>
              <a:xfrm>
                <a:off x="2251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24" name="Rectangle 1923"/>
              <p:cNvSpPr/>
              <p:nvPr/>
            </p:nvSpPr>
            <p:spPr>
              <a:xfrm>
                <a:off x="3013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25" name="Rectangle 1924"/>
              <p:cNvSpPr/>
              <p:nvPr/>
            </p:nvSpPr>
            <p:spPr>
              <a:xfrm>
                <a:off x="3775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26" name="Rectangle 1925"/>
              <p:cNvSpPr/>
              <p:nvPr/>
            </p:nvSpPr>
            <p:spPr>
              <a:xfrm>
                <a:off x="4537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27" name="Rectangle 1926"/>
              <p:cNvSpPr/>
              <p:nvPr/>
            </p:nvSpPr>
            <p:spPr>
              <a:xfrm>
                <a:off x="5299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28" name="Rectangle 1927"/>
              <p:cNvSpPr/>
              <p:nvPr/>
            </p:nvSpPr>
            <p:spPr>
              <a:xfrm>
                <a:off x="6061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29" name="Rectangle 1928"/>
              <p:cNvSpPr/>
              <p:nvPr/>
            </p:nvSpPr>
            <p:spPr>
              <a:xfrm>
                <a:off x="6823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30" name="Rectangle 1929"/>
              <p:cNvSpPr/>
              <p:nvPr/>
            </p:nvSpPr>
            <p:spPr>
              <a:xfrm>
                <a:off x="760294"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31" name="Rectangle 1930"/>
              <p:cNvSpPr/>
              <p:nvPr/>
            </p:nvSpPr>
            <p:spPr>
              <a:xfrm>
                <a:off x="836494"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32" name="Rectangle 1931"/>
              <p:cNvSpPr/>
              <p:nvPr/>
            </p:nvSpPr>
            <p:spPr>
              <a:xfrm>
                <a:off x="912694"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33" name="Rectangle 1932"/>
              <p:cNvSpPr/>
              <p:nvPr/>
            </p:nvSpPr>
            <p:spPr>
              <a:xfrm>
                <a:off x="988894"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34" name="Rectangle 1933"/>
              <p:cNvSpPr/>
              <p:nvPr/>
            </p:nvSpPr>
            <p:spPr>
              <a:xfrm>
                <a:off x="1067937"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35" name="Rectangle 1934"/>
              <p:cNvSpPr/>
              <p:nvPr/>
            </p:nvSpPr>
            <p:spPr>
              <a:xfrm>
                <a:off x="1144137"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36" name="Rectangle 1935"/>
              <p:cNvSpPr/>
              <p:nvPr/>
            </p:nvSpPr>
            <p:spPr>
              <a:xfrm>
                <a:off x="1220337"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37" name="Rectangle 1936"/>
              <p:cNvSpPr/>
              <p:nvPr/>
            </p:nvSpPr>
            <p:spPr>
              <a:xfrm>
                <a:off x="1296537"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38" name="Rectangle 1937"/>
              <p:cNvSpPr/>
              <p:nvPr/>
            </p:nvSpPr>
            <p:spPr>
              <a:xfrm>
                <a:off x="1501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39" name="Rectangle 1938"/>
              <p:cNvSpPr/>
              <p:nvPr/>
            </p:nvSpPr>
            <p:spPr>
              <a:xfrm>
                <a:off x="2263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40" name="Rectangle 1939"/>
              <p:cNvSpPr/>
              <p:nvPr/>
            </p:nvSpPr>
            <p:spPr>
              <a:xfrm>
                <a:off x="3025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41" name="Rectangle 1940"/>
              <p:cNvSpPr/>
              <p:nvPr/>
            </p:nvSpPr>
            <p:spPr>
              <a:xfrm>
                <a:off x="3787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42" name="Rectangle 1941"/>
              <p:cNvSpPr/>
              <p:nvPr/>
            </p:nvSpPr>
            <p:spPr>
              <a:xfrm>
                <a:off x="4549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43" name="Rectangle 1942"/>
              <p:cNvSpPr/>
              <p:nvPr/>
            </p:nvSpPr>
            <p:spPr>
              <a:xfrm>
                <a:off x="5311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44" name="Rectangle 1943"/>
              <p:cNvSpPr/>
              <p:nvPr/>
            </p:nvSpPr>
            <p:spPr>
              <a:xfrm>
                <a:off x="6073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45" name="Rectangle 1944"/>
              <p:cNvSpPr/>
              <p:nvPr/>
            </p:nvSpPr>
            <p:spPr>
              <a:xfrm>
                <a:off x="6835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46" name="Rectangle 1945"/>
              <p:cNvSpPr/>
              <p:nvPr/>
            </p:nvSpPr>
            <p:spPr>
              <a:xfrm>
                <a:off x="761431"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47" name="Rectangle 1946"/>
              <p:cNvSpPr/>
              <p:nvPr/>
            </p:nvSpPr>
            <p:spPr>
              <a:xfrm>
                <a:off x="837631"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48" name="Rectangle 1947"/>
              <p:cNvSpPr/>
              <p:nvPr/>
            </p:nvSpPr>
            <p:spPr>
              <a:xfrm>
                <a:off x="913831"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49" name="Rectangle 1948"/>
              <p:cNvSpPr/>
              <p:nvPr/>
            </p:nvSpPr>
            <p:spPr>
              <a:xfrm>
                <a:off x="990031"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50" name="Rectangle 1949"/>
              <p:cNvSpPr/>
              <p:nvPr/>
            </p:nvSpPr>
            <p:spPr>
              <a:xfrm>
                <a:off x="1069074"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51" name="Rectangle 1950"/>
              <p:cNvSpPr/>
              <p:nvPr/>
            </p:nvSpPr>
            <p:spPr>
              <a:xfrm>
                <a:off x="1145274"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52" name="Rectangle 1951"/>
              <p:cNvSpPr/>
              <p:nvPr/>
            </p:nvSpPr>
            <p:spPr>
              <a:xfrm>
                <a:off x="1221474"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53" name="Rectangle 1952"/>
              <p:cNvSpPr/>
              <p:nvPr/>
            </p:nvSpPr>
            <p:spPr>
              <a:xfrm>
                <a:off x="1297674"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54" name="Rectangle 1953"/>
              <p:cNvSpPr/>
              <p:nvPr/>
            </p:nvSpPr>
            <p:spPr>
              <a:xfrm>
                <a:off x="1501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55" name="Rectangle 1954"/>
              <p:cNvSpPr/>
              <p:nvPr/>
            </p:nvSpPr>
            <p:spPr>
              <a:xfrm>
                <a:off x="2263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56" name="Rectangle 1955"/>
              <p:cNvSpPr/>
              <p:nvPr/>
            </p:nvSpPr>
            <p:spPr>
              <a:xfrm>
                <a:off x="3025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57" name="Rectangle 1956"/>
              <p:cNvSpPr/>
              <p:nvPr/>
            </p:nvSpPr>
            <p:spPr>
              <a:xfrm>
                <a:off x="3787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58" name="Rectangle 1957"/>
              <p:cNvSpPr/>
              <p:nvPr/>
            </p:nvSpPr>
            <p:spPr>
              <a:xfrm>
                <a:off x="4549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59" name="Rectangle 1958"/>
              <p:cNvSpPr/>
              <p:nvPr/>
            </p:nvSpPr>
            <p:spPr>
              <a:xfrm>
                <a:off x="5311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60" name="Rectangle 1959"/>
              <p:cNvSpPr/>
              <p:nvPr/>
            </p:nvSpPr>
            <p:spPr>
              <a:xfrm>
                <a:off x="6073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61" name="Rectangle 1960"/>
              <p:cNvSpPr/>
              <p:nvPr/>
            </p:nvSpPr>
            <p:spPr>
              <a:xfrm>
                <a:off x="6835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62" name="Rectangle 1961"/>
              <p:cNvSpPr/>
              <p:nvPr/>
            </p:nvSpPr>
            <p:spPr>
              <a:xfrm>
                <a:off x="761431"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63" name="Rectangle 1962"/>
              <p:cNvSpPr/>
              <p:nvPr/>
            </p:nvSpPr>
            <p:spPr>
              <a:xfrm>
                <a:off x="837631"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64" name="Rectangle 1963"/>
              <p:cNvSpPr/>
              <p:nvPr/>
            </p:nvSpPr>
            <p:spPr>
              <a:xfrm>
                <a:off x="913831"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65" name="Rectangle 1964"/>
              <p:cNvSpPr/>
              <p:nvPr/>
            </p:nvSpPr>
            <p:spPr>
              <a:xfrm>
                <a:off x="990031"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66" name="Rectangle 1965"/>
              <p:cNvSpPr/>
              <p:nvPr/>
            </p:nvSpPr>
            <p:spPr>
              <a:xfrm>
                <a:off x="1069074"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67" name="Rectangle 1966"/>
              <p:cNvSpPr/>
              <p:nvPr/>
            </p:nvSpPr>
            <p:spPr>
              <a:xfrm>
                <a:off x="1145274"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68" name="Rectangle 1967"/>
              <p:cNvSpPr/>
              <p:nvPr/>
            </p:nvSpPr>
            <p:spPr>
              <a:xfrm>
                <a:off x="1221474"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69" name="Rectangle 1968"/>
              <p:cNvSpPr/>
              <p:nvPr/>
            </p:nvSpPr>
            <p:spPr>
              <a:xfrm>
                <a:off x="1297674"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70" name="Rectangle 1969"/>
              <p:cNvSpPr/>
              <p:nvPr/>
            </p:nvSpPr>
            <p:spPr>
              <a:xfrm>
                <a:off x="1501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71" name="Rectangle 1970"/>
              <p:cNvSpPr/>
              <p:nvPr/>
            </p:nvSpPr>
            <p:spPr>
              <a:xfrm>
                <a:off x="2263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72" name="Rectangle 1971"/>
              <p:cNvSpPr/>
              <p:nvPr/>
            </p:nvSpPr>
            <p:spPr>
              <a:xfrm>
                <a:off x="3025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73" name="Rectangle 1972"/>
              <p:cNvSpPr/>
              <p:nvPr/>
            </p:nvSpPr>
            <p:spPr>
              <a:xfrm>
                <a:off x="3787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74" name="Rectangle 1973"/>
              <p:cNvSpPr/>
              <p:nvPr/>
            </p:nvSpPr>
            <p:spPr>
              <a:xfrm>
                <a:off x="4549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75" name="Rectangle 1974"/>
              <p:cNvSpPr/>
              <p:nvPr/>
            </p:nvSpPr>
            <p:spPr>
              <a:xfrm>
                <a:off x="5311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76" name="Rectangle 1975"/>
              <p:cNvSpPr/>
              <p:nvPr/>
            </p:nvSpPr>
            <p:spPr>
              <a:xfrm>
                <a:off x="6073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77" name="Rectangle 1976"/>
              <p:cNvSpPr/>
              <p:nvPr/>
            </p:nvSpPr>
            <p:spPr>
              <a:xfrm>
                <a:off x="6835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78" name="Rectangle 1977"/>
              <p:cNvSpPr/>
              <p:nvPr/>
            </p:nvSpPr>
            <p:spPr>
              <a:xfrm>
                <a:off x="761431"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79" name="Rectangle 1978"/>
              <p:cNvSpPr/>
              <p:nvPr/>
            </p:nvSpPr>
            <p:spPr>
              <a:xfrm>
                <a:off x="837631"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80" name="Rectangle 1979"/>
              <p:cNvSpPr/>
              <p:nvPr/>
            </p:nvSpPr>
            <p:spPr>
              <a:xfrm>
                <a:off x="913831"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81" name="Rectangle 1980"/>
              <p:cNvSpPr/>
              <p:nvPr/>
            </p:nvSpPr>
            <p:spPr>
              <a:xfrm>
                <a:off x="990031"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82" name="Rectangle 1981"/>
              <p:cNvSpPr/>
              <p:nvPr/>
            </p:nvSpPr>
            <p:spPr>
              <a:xfrm>
                <a:off x="1069074"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83" name="Rectangle 1982"/>
              <p:cNvSpPr/>
              <p:nvPr/>
            </p:nvSpPr>
            <p:spPr>
              <a:xfrm>
                <a:off x="1145274"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84" name="Rectangle 1983"/>
              <p:cNvSpPr/>
              <p:nvPr/>
            </p:nvSpPr>
            <p:spPr>
              <a:xfrm>
                <a:off x="1221474"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85" name="Rectangle 1984"/>
              <p:cNvSpPr/>
              <p:nvPr/>
            </p:nvSpPr>
            <p:spPr>
              <a:xfrm>
                <a:off x="1297674"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86" name="Rectangle 1985"/>
              <p:cNvSpPr/>
              <p:nvPr/>
            </p:nvSpPr>
            <p:spPr>
              <a:xfrm>
                <a:off x="1501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87" name="Rectangle 1986"/>
              <p:cNvSpPr/>
              <p:nvPr/>
            </p:nvSpPr>
            <p:spPr>
              <a:xfrm>
                <a:off x="2263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88" name="Rectangle 1987"/>
              <p:cNvSpPr/>
              <p:nvPr/>
            </p:nvSpPr>
            <p:spPr>
              <a:xfrm>
                <a:off x="3025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89" name="Rectangle 1988"/>
              <p:cNvSpPr/>
              <p:nvPr/>
            </p:nvSpPr>
            <p:spPr>
              <a:xfrm>
                <a:off x="3787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90" name="Rectangle 1989"/>
              <p:cNvSpPr/>
              <p:nvPr/>
            </p:nvSpPr>
            <p:spPr>
              <a:xfrm>
                <a:off x="4549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91" name="Rectangle 1990"/>
              <p:cNvSpPr/>
              <p:nvPr/>
            </p:nvSpPr>
            <p:spPr>
              <a:xfrm>
                <a:off x="5311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92" name="Rectangle 1991"/>
              <p:cNvSpPr/>
              <p:nvPr/>
            </p:nvSpPr>
            <p:spPr>
              <a:xfrm>
                <a:off x="6073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93" name="Rectangle 1992"/>
              <p:cNvSpPr/>
              <p:nvPr/>
            </p:nvSpPr>
            <p:spPr>
              <a:xfrm>
                <a:off x="6835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94" name="Rectangle 1993"/>
              <p:cNvSpPr/>
              <p:nvPr/>
            </p:nvSpPr>
            <p:spPr>
              <a:xfrm>
                <a:off x="761431"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95" name="Rectangle 1994"/>
              <p:cNvSpPr/>
              <p:nvPr/>
            </p:nvSpPr>
            <p:spPr>
              <a:xfrm>
                <a:off x="837631"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96" name="Rectangle 1995"/>
              <p:cNvSpPr/>
              <p:nvPr/>
            </p:nvSpPr>
            <p:spPr>
              <a:xfrm>
                <a:off x="913831"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97" name="Rectangle 1996"/>
              <p:cNvSpPr/>
              <p:nvPr/>
            </p:nvSpPr>
            <p:spPr>
              <a:xfrm>
                <a:off x="990031"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98" name="Rectangle 1997"/>
              <p:cNvSpPr/>
              <p:nvPr/>
            </p:nvSpPr>
            <p:spPr>
              <a:xfrm>
                <a:off x="1069074"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99" name="Rectangle 1998"/>
              <p:cNvSpPr/>
              <p:nvPr/>
            </p:nvSpPr>
            <p:spPr>
              <a:xfrm>
                <a:off x="1145274"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00" name="Rectangle 1999"/>
              <p:cNvSpPr/>
              <p:nvPr/>
            </p:nvSpPr>
            <p:spPr>
              <a:xfrm>
                <a:off x="1221474"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01" name="Rectangle 2000"/>
              <p:cNvSpPr/>
              <p:nvPr/>
            </p:nvSpPr>
            <p:spPr>
              <a:xfrm>
                <a:off x="1297674"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02" name="Rectangle 2001"/>
              <p:cNvSpPr/>
              <p:nvPr/>
            </p:nvSpPr>
            <p:spPr>
              <a:xfrm>
                <a:off x="1484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03" name="Rectangle 2002"/>
              <p:cNvSpPr/>
              <p:nvPr/>
            </p:nvSpPr>
            <p:spPr>
              <a:xfrm>
                <a:off x="2246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04" name="Rectangle 2003"/>
              <p:cNvSpPr/>
              <p:nvPr/>
            </p:nvSpPr>
            <p:spPr>
              <a:xfrm>
                <a:off x="3008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05" name="Rectangle 2004"/>
              <p:cNvSpPr/>
              <p:nvPr/>
            </p:nvSpPr>
            <p:spPr>
              <a:xfrm>
                <a:off x="3770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06" name="Rectangle 2005"/>
              <p:cNvSpPr/>
              <p:nvPr/>
            </p:nvSpPr>
            <p:spPr>
              <a:xfrm>
                <a:off x="4532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07" name="Rectangle 2006"/>
              <p:cNvSpPr/>
              <p:nvPr/>
            </p:nvSpPr>
            <p:spPr>
              <a:xfrm>
                <a:off x="5294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08" name="Rectangle 2007"/>
              <p:cNvSpPr/>
              <p:nvPr/>
            </p:nvSpPr>
            <p:spPr>
              <a:xfrm>
                <a:off x="6056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09" name="Rectangle 2008"/>
              <p:cNvSpPr/>
              <p:nvPr/>
            </p:nvSpPr>
            <p:spPr>
              <a:xfrm>
                <a:off x="6818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10" name="Rectangle 2009"/>
              <p:cNvSpPr/>
              <p:nvPr/>
            </p:nvSpPr>
            <p:spPr>
              <a:xfrm>
                <a:off x="759725"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11" name="Rectangle 2010"/>
              <p:cNvSpPr/>
              <p:nvPr/>
            </p:nvSpPr>
            <p:spPr>
              <a:xfrm>
                <a:off x="835925"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12" name="Rectangle 2011"/>
              <p:cNvSpPr/>
              <p:nvPr/>
            </p:nvSpPr>
            <p:spPr>
              <a:xfrm>
                <a:off x="912125"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13" name="Rectangle 2012"/>
              <p:cNvSpPr/>
              <p:nvPr/>
            </p:nvSpPr>
            <p:spPr>
              <a:xfrm>
                <a:off x="988325"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14" name="Rectangle 2013"/>
              <p:cNvSpPr/>
              <p:nvPr/>
            </p:nvSpPr>
            <p:spPr>
              <a:xfrm>
                <a:off x="1067368"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15" name="Rectangle 2014"/>
              <p:cNvSpPr/>
              <p:nvPr/>
            </p:nvSpPr>
            <p:spPr>
              <a:xfrm>
                <a:off x="1143568"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16" name="Rectangle 2015"/>
              <p:cNvSpPr/>
              <p:nvPr/>
            </p:nvSpPr>
            <p:spPr>
              <a:xfrm>
                <a:off x="1219768"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17" name="Rectangle 2016"/>
              <p:cNvSpPr/>
              <p:nvPr/>
            </p:nvSpPr>
            <p:spPr>
              <a:xfrm>
                <a:off x="1295968"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18" name="Rectangle 2017"/>
              <p:cNvSpPr/>
              <p:nvPr/>
            </p:nvSpPr>
            <p:spPr>
              <a:xfrm>
                <a:off x="1484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19" name="Rectangle 2018"/>
              <p:cNvSpPr/>
              <p:nvPr/>
            </p:nvSpPr>
            <p:spPr>
              <a:xfrm>
                <a:off x="2246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20" name="Rectangle 2019"/>
              <p:cNvSpPr/>
              <p:nvPr/>
            </p:nvSpPr>
            <p:spPr>
              <a:xfrm>
                <a:off x="3008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21" name="Rectangle 2020"/>
              <p:cNvSpPr/>
              <p:nvPr/>
            </p:nvSpPr>
            <p:spPr>
              <a:xfrm>
                <a:off x="3770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22" name="Rectangle 2021"/>
              <p:cNvSpPr/>
              <p:nvPr/>
            </p:nvSpPr>
            <p:spPr>
              <a:xfrm>
                <a:off x="4532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23" name="Rectangle 2022"/>
              <p:cNvSpPr/>
              <p:nvPr/>
            </p:nvSpPr>
            <p:spPr>
              <a:xfrm>
                <a:off x="5294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24" name="Rectangle 2023"/>
              <p:cNvSpPr/>
              <p:nvPr/>
            </p:nvSpPr>
            <p:spPr>
              <a:xfrm>
                <a:off x="6056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25" name="Rectangle 2024"/>
              <p:cNvSpPr/>
              <p:nvPr/>
            </p:nvSpPr>
            <p:spPr>
              <a:xfrm>
                <a:off x="6818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26" name="Rectangle 2025"/>
              <p:cNvSpPr/>
              <p:nvPr/>
            </p:nvSpPr>
            <p:spPr>
              <a:xfrm>
                <a:off x="759725"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27" name="Rectangle 2026"/>
              <p:cNvSpPr/>
              <p:nvPr/>
            </p:nvSpPr>
            <p:spPr>
              <a:xfrm>
                <a:off x="835925"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28" name="Rectangle 2027"/>
              <p:cNvSpPr/>
              <p:nvPr/>
            </p:nvSpPr>
            <p:spPr>
              <a:xfrm>
                <a:off x="912125"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29" name="Rectangle 2028"/>
              <p:cNvSpPr/>
              <p:nvPr/>
            </p:nvSpPr>
            <p:spPr>
              <a:xfrm>
                <a:off x="988325"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30" name="Rectangle 2029"/>
              <p:cNvSpPr/>
              <p:nvPr/>
            </p:nvSpPr>
            <p:spPr>
              <a:xfrm>
                <a:off x="1067368"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31" name="Rectangle 2030"/>
              <p:cNvSpPr/>
              <p:nvPr/>
            </p:nvSpPr>
            <p:spPr>
              <a:xfrm>
                <a:off x="1143568"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32" name="Rectangle 2031"/>
              <p:cNvSpPr/>
              <p:nvPr/>
            </p:nvSpPr>
            <p:spPr>
              <a:xfrm>
                <a:off x="1219768"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33" name="Rectangle 2032"/>
              <p:cNvSpPr/>
              <p:nvPr/>
            </p:nvSpPr>
            <p:spPr>
              <a:xfrm>
                <a:off x="1295968"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34" name="Rectangle 2033"/>
              <p:cNvSpPr/>
              <p:nvPr/>
            </p:nvSpPr>
            <p:spPr>
              <a:xfrm>
                <a:off x="1484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35" name="Rectangle 2034"/>
              <p:cNvSpPr/>
              <p:nvPr/>
            </p:nvSpPr>
            <p:spPr>
              <a:xfrm>
                <a:off x="2246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36" name="Rectangle 2035"/>
              <p:cNvSpPr/>
              <p:nvPr/>
            </p:nvSpPr>
            <p:spPr>
              <a:xfrm>
                <a:off x="3008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37" name="Rectangle 2036"/>
              <p:cNvSpPr/>
              <p:nvPr/>
            </p:nvSpPr>
            <p:spPr>
              <a:xfrm>
                <a:off x="3770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38" name="Rectangle 2037"/>
              <p:cNvSpPr/>
              <p:nvPr/>
            </p:nvSpPr>
            <p:spPr>
              <a:xfrm>
                <a:off x="4532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39" name="Rectangle 2038"/>
              <p:cNvSpPr/>
              <p:nvPr/>
            </p:nvSpPr>
            <p:spPr>
              <a:xfrm>
                <a:off x="5294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40" name="Rectangle 2039"/>
              <p:cNvSpPr/>
              <p:nvPr/>
            </p:nvSpPr>
            <p:spPr>
              <a:xfrm>
                <a:off x="6056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41" name="Rectangle 2040"/>
              <p:cNvSpPr/>
              <p:nvPr/>
            </p:nvSpPr>
            <p:spPr>
              <a:xfrm>
                <a:off x="6818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42" name="Rectangle 2041"/>
              <p:cNvSpPr/>
              <p:nvPr/>
            </p:nvSpPr>
            <p:spPr>
              <a:xfrm>
                <a:off x="759725"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43" name="Rectangle 2042"/>
              <p:cNvSpPr/>
              <p:nvPr/>
            </p:nvSpPr>
            <p:spPr>
              <a:xfrm>
                <a:off x="835925"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44" name="Rectangle 2043"/>
              <p:cNvSpPr/>
              <p:nvPr/>
            </p:nvSpPr>
            <p:spPr>
              <a:xfrm>
                <a:off x="912125"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45" name="Rectangle 2044"/>
              <p:cNvSpPr/>
              <p:nvPr/>
            </p:nvSpPr>
            <p:spPr>
              <a:xfrm>
                <a:off x="988325"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46" name="Rectangle 2045"/>
              <p:cNvSpPr/>
              <p:nvPr/>
            </p:nvSpPr>
            <p:spPr>
              <a:xfrm>
                <a:off x="1067368"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47" name="Rectangle 2046"/>
              <p:cNvSpPr/>
              <p:nvPr/>
            </p:nvSpPr>
            <p:spPr>
              <a:xfrm>
                <a:off x="1143568"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48" name="Rectangle 2047"/>
              <p:cNvSpPr/>
              <p:nvPr/>
            </p:nvSpPr>
            <p:spPr>
              <a:xfrm>
                <a:off x="1219768"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49" name="Rectangle 2048"/>
              <p:cNvSpPr/>
              <p:nvPr/>
            </p:nvSpPr>
            <p:spPr>
              <a:xfrm>
                <a:off x="1295968"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0" name="Rectangle 2049"/>
              <p:cNvSpPr/>
              <p:nvPr/>
            </p:nvSpPr>
            <p:spPr>
              <a:xfrm>
                <a:off x="1484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1" name="Rectangle 2050"/>
              <p:cNvSpPr/>
              <p:nvPr/>
            </p:nvSpPr>
            <p:spPr>
              <a:xfrm>
                <a:off x="2246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2" name="Rectangle 2051"/>
              <p:cNvSpPr/>
              <p:nvPr/>
            </p:nvSpPr>
            <p:spPr>
              <a:xfrm>
                <a:off x="3008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3" name="Rectangle 2052"/>
              <p:cNvSpPr/>
              <p:nvPr/>
            </p:nvSpPr>
            <p:spPr>
              <a:xfrm>
                <a:off x="3770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4" name="Rectangle 2053"/>
              <p:cNvSpPr/>
              <p:nvPr/>
            </p:nvSpPr>
            <p:spPr>
              <a:xfrm>
                <a:off x="4532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5" name="Rectangle 2054"/>
              <p:cNvSpPr/>
              <p:nvPr/>
            </p:nvSpPr>
            <p:spPr>
              <a:xfrm>
                <a:off x="5294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6" name="Rectangle 2055"/>
              <p:cNvSpPr/>
              <p:nvPr/>
            </p:nvSpPr>
            <p:spPr>
              <a:xfrm>
                <a:off x="6056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7" name="Rectangle 2056"/>
              <p:cNvSpPr/>
              <p:nvPr/>
            </p:nvSpPr>
            <p:spPr>
              <a:xfrm>
                <a:off x="6818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8" name="Rectangle 2057"/>
              <p:cNvSpPr/>
              <p:nvPr/>
            </p:nvSpPr>
            <p:spPr>
              <a:xfrm>
                <a:off x="759725"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9" name="Rectangle 2058"/>
              <p:cNvSpPr/>
              <p:nvPr/>
            </p:nvSpPr>
            <p:spPr>
              <a:xfrm>
                <a:off x="835925"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60" name="Rectangle 2059"/>
              <p:cNvSpPr/>
              <p:nvPr/>
            </p:nvSpPr>
            <p:spPr>
              <a:xfrm>
                <a:off x="912125"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61" name="Rectangle 2060"/>
              <p:cNvSpPr/>
              <p:nvPr/>
            </p:nvSpPr>
            <p:spPr>
              <a:xfrm>
                <a:off x="988325"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62" name="Rectangle 2061"/>
              <p:cNvSpPr/>
              <p:nvPr/>
            </p:nvSpPr>
            <p:spPr>
              <a:xfrm>
                <a:off x="1067368"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63" name="Rectangle 2062"/>
              <p:cNvSpPr/>
              <p:nvPr/>
            </p:nvSpPr>
            <p:spPr>
              <a:xfrm>
                <a:off x="1143568"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64" name="Rectangle 2063"/>
              <p:cNvSpPr/>
              <p:nvPr/>
            </p:nvSpPr>
            <p:spPr>
              <a:xfrm>
                <a:off x="1219768"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65" name="Rectangle 2064"/>
              <p:cNvSpPr/>
              <p:nvPr/>
            </p:nvSpPr>
            <p:spPr>
              <a:xfrm>
                <a:off x="1295968"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066" name="Rectangle 2065"/>
            <p:cNvSpPr/>
            <p:nvPr/>
          </p:nvSpPr>
          <p:spPr>
            <a:xfrm>
              <a:off x="1816100" y="1857375"/>
              <a:ext cx="1219200" cy="12192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67" name="Rectangle 2066"/>
            <p:cNvSpPr/>
            <p:nvPr/>
          </p:nvSpPr>
          <p:spPr>
            <a:xfrm>
              <a:off x="1833563" y="1857375"/>
              <a:ext cx="1219200" cy="12192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068" name="Group 2067"/>
            <p:cNvGrpSpPr/>
            <p:nvPr/>
          </p:nvGrpSpPr>
          <p:grpSpPr>
            <a:xfrm>
              <a:off x="3032077" y="1856434"/>
              <a:ext cx="1226024" cy="1231710"/>
              <a:chOff x="148419" y="2895600"/>
              <a:chExt cx="1226024" cy="1231710"/>
            </a:xfrm>
            <a:noFill/>
          </p:grpSpPr>
          <p:sp>
            <p:nvSpPr>
              <p:cNvPr id="2069" name="Rectangle 2068"/>
              <p:cNvSpPr/>
              <p:nvPr/>
            </p:nvSpPr>
            <p:spPr>
              <a:xfrm>
                <a:off x="1506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70" name="Rectangle 2069"/>
              <p:cNvSpPr/>
              <p:nvPr/>
            </p:nvSpPr>
            <p:spPr>
              <a:xfrm>
                <a:off x="2268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71" name="Rectangle 2070"/>
              <p:cNvSpPr/>
              <p:nvPr/>
            </p:nvSpPr>
            <p:spPr>
              <a:xfrm>
                <a:off x="3030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72" name="Rectangle 2071"/>
              <p:cNvSpPr/>
              <p:nvPr/>
            </p:nvSpPr>
            <p:spPr>
              <a:xfrm>
                <a:off x="3792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73" name="Rectangle 2072"/>
              <p:cNvSpPr/>
              <p:nvPr/>
            </p:nvSpPr>
            <p:spPr>
              <a:xfrm>
                <a:off x="4554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74" name="Rectangle 2073"/>
              <p:cNvSpPr/>
              <p:nvPr/>
            </p:nvSpPr>
            <p:spPr>
              <a:xfrm>
                <a:off x="5316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75" name="Rectangle 2074"/>
              <p:cNvSpPr/>
              <p:nvPr/>
            </p:nvSpPr>
            <p:spPr>
              <a:xfrm>
                <a:off x="6078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76" name="Rectangle 2075"/>
              <p:cNvSpPr/>
              <p:nvPr/>
            </p:nvSpPr>
            <p:spPr>
              <a:xfrm>
                <a:off x="6840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77" name="Rectangle 2076"/>
              <p:cNvSpPr/>
              <p:nvPr/>
            </p:nvSpPr>
            <p:spPr>
              <a:xfrm>
                <a:off x="762000"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78" name="Rectangle 2077"/>
              <p:cNvSpPr/>
              <p:nvPr/>
            </p:nvSpPr>
            <p:spPr>
              <a:xfrm>
                <a:off x="838200"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79" name="Rectangle 2078"/>
              <p:cNvSpPr/>
              <p:nvPr/>
            </p:nvSpPr>
            <p:spPr>
              <a:xfrm>
                <a:off x="914400"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80" name="Rectangle 2079"/>
              <p:cNvSpPr/>
              <p:nvPr/>
            </p:nvSpPr>
            <p:spPr>
              <a:xfrm>
                <a:off x="990600"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81" name="Rectangle 2080"/>
              <p:cNvSpPr/>
              <p:nvPr/>
            </p:nvSpPr>
            <p:spPr>
              <a:xfrm>
                <a:off x="1069643"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82" name="Rectangle 2081"/>
              <p:cNvSpPr/>
              <p:nvPr/>
            </p:nvSpPr>
            <p:spPr>
              <a:xfrm>
                <a:off x="1145843"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83" name="Rectangle 2082"/>
              <p:cNvSpPr/>
              <p:nvPr/>
            </p:nvSpPr>
            <p:spPr>
              <a:xfrm>
                <a:off x="1222043"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84" name="Rectangle 2083"/>
              <p:cNvSpPr/>
              <p:nvPr/>
            </p:nvSpPr>
            <p:spPr>
              <a:xfrm>
                <a:off x="1298243"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85" name="Rectangle 2084"/>
              <p:cNvSpPr/>
              <p:nvPr/>
            </p:nvSpPr>
            <p:spPr>
              <a:xfrm>
                <a:off x="1506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86" name="Rectangle 2085"/>
              <p:cNvSpPr/>
              <p:nvPr/>
            </p:nvSpPr>
            <p:spPr>
              <a:xfrm>
                <a:off x="2268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87" name="Rectangle 2086"/>
              <p:cNvSpPr/>
              <p:nvPr/>
            </p:nvSpPr>
            <p:spPr>
              <a:xfrm>
                <a:off x="3030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88" name="Rectangle 2087"/>
              <p:cNvSpPr/>
              <p:nvPr/>
            </p:nvSpPr>
            <p:spPr>
              <a:xfrm>
                <a:off x="3792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89" name="Rectangle 2088"/>
              <p:cNvSpPr/>
              <p:nvPr/>
            </p:nvSpPr>
            <p:spPr>
              <a:xfrm>
                <a:off x="4554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90" name="Rectangle 2089"/>
              <p:cNvSpPr/>
              <p:nvPr/>
            </p:nvSpPr>
            <p:spPr>
              <a:xfrm>
                <a:off x="5316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91" name="Rectangle 2090"/>
              <p:cNvSpPr/>
              <p:nvPr/>
            </p:nvSpPr>
            <p:spPr>
              <a:xfrm>
                <a:off x="6078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92" name="Rectangle 2091"/>
              <p:cNvSpPr/>
              <p:nvPr/>
            </p:nvSpPr>
            <p:spPr>
              <a:xfrm>
                <a:off x="6840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93" name="Rectangle 2092"/>
              <p:cNvSpPr/>
              <p:nvPr/>
            </p:nvSpPr>
            <p:spPr>
              <a:xfrm>
                <a:off x="762000"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94" name="Rectangle 2093"/>
              <p:cNvSpPr/>
              <p:nvPr/>
            </p:nvSpPr>
            <p:spPr>
              <a:xfrm>
                <a:off x="838200"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95" name="Rectangle 2094"/>
              <p:cNvSpPr/>
              <p:nvPr/>
            </p:nvSpPr>
            <p:spPr>
              <a:xfrm>
                <a:off x="914400"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96" name="Rectangle 2095"/>
              <p:cNvSpPr/>
              <p:nvPr/>
            </p:nvSpPr>
            <p:spPr>
              <a:xfrm>
                <a:off x="990600"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97" name="Rectangle 2096"/>
              <p:cNvSpPr/>
              <p:nvPr/>
            </p:nvSpPr>
            <p:spPr>
              <a:xfrm>
                <a:off x="1069643"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98" name="Rectangle 2097"/>
              <p:cNvSpPr/>
              <p:nvPr/>
            </p:nvSpPr>
            <p:spPr>
              <a:xfrm>
                <a:off x="1145843"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99" name="Rectangle 2098"/>
              <p:cNvSpPr/>
              <p:nvPr/>
            </p:nvSpPr>
            <p:spPr>
              <a:xfrm>
                <a:off x="1222043"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00" name="Rectangle 2099"/>
              <p:cNvSpPr/>
              <p:nvPr/>
            </p:nvSpPr>
            <p:spPr>
              <a:xfrm>
                <a:off x="1298243"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01" name="Rectangle 2100"/>
              <p:cNvSpPr/>
              <p:nvPr/>
            </p:nvSpPr>
            <p:spPr>
              <a:xfrm>
                <a:off x="1506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02" name="Rectangle 2101"/>
              <p:cNvSpPr/>
              <p:nvPr/>
            </p:nvSpPr>
            <p:spPr>
              <a:xfrm>
                <a:off x="2268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03" name="Rectangle 2102"/>
              <p:cNvSpPr/>
              <p:nvPr/>
            </p:nvSpPr>
            <p:spPr>
              <a:xfrm>
                <a:off x="3030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04" name="Rectangle 2103"/>
              <p:cNvSpPr/>
              <p:nvPr/>
            </p:nvSpPr>
            <p:spPr>
              <a:xfrm>
                <a:off x="3792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05" name="Rectangle 2104"/>
              <p:cNvSpPr/>
              <p:nvPr/>
            </p:nvSpPr>
            <p:spPr>
              <a:xfrm>
                <a:off x="4554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06" name="Rectangle 2105"/>
              <p:cNvSpPr/>
              <p:nvPr/>
            </p:nvSpPr>
            <p:spPr>
              <a:xfrm>
                <a:off x="5316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07" name="Rectangle 2106"/>
              <p:cNvSpPr/>
              <p:nvPr/>
            </p:nvSpPr>
            <p:spPr>
              <a:xfrm>
                <a:off x="6078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08" name="Rectangle 2107"/>
              <p:cNvSpPr/>
              <p:nvPr/>
            </p:nvSpPr>
            <p:spPr>
              <a:xfrm>
                <a:off x="6840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09" name="Rectangle 2108"/>
              <p:cNvSpPr/>
              <p:nvPr/>
            </p:nvSpPr>
            <p:spPr>
              <a:xfrm>
                <a:off x="762000"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10" name="Rectangle 2109"/>
              <p:cNvSpPr/>
              <p:nvPr/>
            </p:nvSpPr>
            <p:spPr>
              <a:xfrm>
                <a:off x="838200"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11" name="Rectangle 2110"/>
              <p:cNvSpPr/>
              <p:nvPr/>
            </p:nvSpPr>
            <p:spPr>
              <a:xfrm>
                <a:off x="914400"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12" name="Rectangle 2111"/>
              <p:cNvSpPr/>
              <p:nvPr/>
            </p:nvSpPr>
            <p:spPr>
              <a:xfrm>
                <a:off x="990600"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13" name="Rectangle 2112"/>
              <p:cNvSpPr/>
              <p:nvPr/>
            </p:nvSpPr>
            <p:spPr>
              <a:xfrm>
                <a:off x="1069643"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14" name="Rectangle 2113"/>
              <p:cNvSpPr/>
              <p:nvPr/>
            </p:nvSpPr>
            <p:spPr>
              <a:xfrm>
                <a:off x="1145843"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15" name="Rectangle 2114"/>
              <p:cNvSpPr/>
              <p:nvPr/>
            </p:nvSpPr>
            <p:spPr>
              <a:xfrm>
                <a:off x="1222043"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16" name="Rectangle 2115"/>
              <p:cNvSpPr/>
              <p:nvPr/>
            </p:nvSpPr>
            <p:spPr>
              <a:xfrm>
                <a:off x="1298243"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17" name="Rectangle 2116"/>
              <p:cNvSpPr/>
              <p:nvPr/>
            </p:nvSpPr>
            <p:spPr>
              <a:xfrm>
                <a:off x="1506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18" name="Rectangle 2117"/>
              <p:cNvSpPr/>
              <p:nvPr/>
            </p:nvSpPr>
            <p:spPr>
              <a:xfrm>
                <a:off x="2268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19" name="Rectangle 2118"/>
              <p:cNvSpPr/>
              <p:nvPr/>
            </p:nvSpPr>
            <p:spPr>
              <a:xfrm>
                <a:off x="3030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20" name="Rectangle 2119"/>
              <p:cNvSpPr/>
              <p:nvPr/>
            </p:nvSpPr>
            <p:spPr>
              <a:xfrm>
                <a:off x="3792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21" name="Rectangle 2120"/>
              <p:cNvSpPr/>
              <p:nvPr/>
            </p:nvSpPr>
            <p:spPr>
              <a:xfrm>
                <a:off x="4554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22" name="Rectangle 2121"/>
              <p:cNvSpPr/>
              <p:nvPr/>
            </p:nvSpPr>
            <p:spPr>
              <a:xfrm>
                <a:off x="5316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23" name="Rectangle 2122"/>
              <p:cNvSpPr/>
              <p:nvPr/>
            </p:nvSpPr>
            <p:spPr>
              <a:xfrm>
                <a:off x="6078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24" name="Rectangle 2123"/>
              <p:cNvSpPr/>
              <p:nvPr/>
            </p:nvSpPr>
            <p:spPr>
              <a:xfrm>
                <a:off x="6840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25" name="Rectangle 2124"/>
              <p:cNvSpPr/>
              <p:nvPr/>
            </p:nvSpPr>
            <p:spPr>
              <a:xfrm>
                <a:off x="762000"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26" name="Rectangle 2125"/>
              <p:cNvSpPr/>
              <p:nvPr/>
            </p:nvSpPr>
            <p:spPr>
              <a:xfrm>
                <a:off x="838200"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27" name="Rectangle 2126"/>
              <p:cNvSpPr/>
              <p:nvPr/>
            </p:nvSpPr>
            <p:spPr>
              <a:xfrm>
                <a:off x="914400"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28" name="Rectangle 2127"/>
              <p:cNvSpPr/>
              <p:nvPr/>
            </p:nvSpPr>
            <p:spPr>
              <a:xfrm>
                <a:off x="990600"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29" name="Rectangle 2128"/>
              <p:cNvSpPr/>
              <p:nvPr/>
            </p:nvSpPr>
            <p:spPr>
              <a:xfrm>
                <a:off x="1069643"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30" name="Rectangle 2129"/>
              <p:cNvSpPr/>
              <p:nvPr/>
            </p:nvSpPr>
            <p:spPr>
              <a:xfrm>
                <a:off x="1145843"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31" name="Rectangle 2130"/>
              <p:cNvSpPr/>
              <p:nvPr/>
            </p:nvSpPr>
            <p:spPr>
              <a:xfrm>
                <a:off x="1222043"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32" name="Rectangle 2131"/>
              <p:cNvSpPr/>
              <p:nvPr/>
            </p:nvSpPr>
            <p:spPr>
              <a:xfrm>
                <a:off x="1298243"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33" name="Rectangle 2132"/>
              <p:cNvSpPr/>
              <p:nvPr/>
            </p:nvSpPr>
            <p:spPr>
              <a:xfrm>
                <a:off x="1489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34" name="Rectangle 2133"/>
              <p:cNvSpPr/>
              <p:nvPr/>
            </p:nvSpPr>
            <p:spPr>
              <a:xfrm>
                <a:off x="2251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35" name="Rectangle 2134"/>
              <p:cNvSpPr/>
              <p:nvPr/>
            </p:nvSpPr>
            <p:spPr>
              <a:xfrm>
                <a:off x="3013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36" name="Rectangle 2135"/>
              <p:cNvSpPr/>
              <p:nvPr/>
            </p:nvSpPr>
            <p:spPr>
              <a:xfrm>
                <a:off x="3775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37" name="Rectangle 2136"/>
              <p:cNvSpPr/>
              <p:nvPr/>
            </p:nvSpPr>
            <p:spPr>
              <a:xfrm>
                <a:off x="4537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38" name="Rectangle 2137"/>
              <p:cNvSpPr/>
              <p:nvPr/>
            </p:nvSpPr>
            <p:spPr>
              <a:xfrm>
                <a:off x="5299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39" name="Rectangle 2138"/>
              <p:cNvSpPr/>
              <p:nvPr/>
            </p:nvSpPr>
            <p:spPr>
              <a:xfrm>
                <a:off x="6061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40" name="Rectangle 2139"/>
              <p:cNvSpPr/>
              <p:nvPr/>
            </p:nvSpPr>
            <p:spPr>
              <a:xfrm>
                <a:off x="6823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41" name="Rectangle 2140"/>
              <p:cNvSpPr/>
              <p:nvPr/>
            </p:nvSpPr>
            <p:spPr>
              <a:xfrm>
                <a:off x="760294"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42" name="Rectangle 2141"/>
              <p:cNvSpPr/>
              <p:nvPr/>
            </p:nvSpPr>
            <p:spPr>
              <a:xfrm>
                <a:off x="836494"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43" name="Rectangle 2142"/>
              <p:cNvSpPr/>
              <p:nvPr/>
            </p:nvSpPr>
            <p:spPr>
              <a:xfrm>
                <a:off x="912694"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44" name="Rectangle 2143"/>
              <p:cNvSpPr/>
              <p:nvPr/>
            </p:nvSpPr>
            <p:spPr>
              <a:xfrm>
                <a:off x="988894"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45" name="Rectangle 2144"/>
              <p:cNvSpPr/>
              <p:nvPr/>
            </p:nvSpPr>
            <p:spPr>
              <a:xfrm>
                <a:off x="1067937"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46" name="Rectangle 2145"/>
              <p:cNvSpPr/>
              <p:nvPr/>
            </p:nvSpPr>
            <p:spPr>
              <a:xfrm>
                <a:off x="1144137"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47" name="Rectangle 2146"/>
              <p:cNvSpPr/>
              <p:nvPr/>
            </p:nvSpPr>
            <p:spPr>
              <a:xfrm>
                <a:off x="1220337"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48" name="Rectangle 2147"/>
              <p:cNvSpPr/>
              <p:nvPr/>
            </p:nvSpPr>
            <p:spPr>
              <a:xfrm>
                <a:off x="1296537"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49" name="Rectangle 2148"/>
              <p:cNvSpPr/>
              <p:nvPr/>
            </p:nvSpPr>
            <p:spPr>
              <a:xfrm>
                <a:off x="1489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50" name="Rectangle 2149"/>
              <p:cNvSpPr/>
              <p:nvPr/>
            </p:nvSpPr>
            <p:spPr>
              <a:xfrm>
                <a:off x="2251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51" name="Rectangle 2150"/>
              <p:cNvSpPr/>
              <p:nvPr/>
            </p:nvSpPr>
            <p:spPr>
              <a:xfrm>
                <a:off x="3013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52" name="Rectangle 2151"/>
              <p:cNvSpPr/>
              <p:nvPr/>
            </p:nvSpPr>
            <p:spPr>
              <a:xfrm>
                <a:off x="3775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53" name="Rectangle 2152"/>
              <p:cNvSpPr/>
              <p:nvPr/>
            </p:nvSpPr>
            <p:spPr>
              <a:xfrm>
                <a:off x="4537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54" name="Rectangle 2153"/>
              <p:cNvSpPr/>
              <p:nvPr/>
            </p:nvSpPr>
            <p:spPr>
              <a:xfrm>
                <a:off x="5299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55" name="Rectangle 2154"/>
              <p:cNvSpPr/>
              <p:nvPr/>
            </p:nvSpPr>
            <p:spPr>
              <a:xfrm>
                <a:off x="6061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56" name="Rectangle 2155"/>
              <p:cNvSpPr/>
              <p:nvPr/>
            </p:nvSpPr>
            <p:spPr>
              <a:xfrm>
                <a:off x="6823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57" name="Rectangle 2156"/>
              <p:cNvSpPr/>
              <p:nvPr/>
            </p:nvSpPr>
            <p:spPr>
              <a:xfrm>
                <a:off x="760294"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58" name="Rectangle 2157"/>
              <p:cNvSpPr/>
              <p:nvPr/>
            </p:nvSpPr>
            <p:spPr>
              <a:xfrm>
                <a:off x="836494"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59" name="Rectangle 2158"/>
              <p:cNvSpPr/>
              <p:nvPr/>
            </p:nvSpPr>
            <p:spPr>
              <a:xfrm>
                <a:off x="912694"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60" name="Rectangle 2159"/>
              <p:cNvSpPr/>
              <p:nvPr/>
            </p:nvSpPr>
            <p:spPr>
              <a:xfrm>
                <a:off x="988894"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61" name="Rectangle 2160"/>
              <p:cNvSpPr/>
              <p:nvPr/>
            </p:nvSpPr>
            <p:spPr>
              <a:xfrm>
                <a:off x="1067937"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62" name="Rectangle 2161"/>
              <p:cNvSpPr/>
              <p:nvPr/>
            </p:nvSpPr>
            <p:spPr>
              <a:xfrm>
                <a:off x="1144137"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63" name="Rectangle 2162"/>
              <p:cNvSpPr/>
              <p:nvPr/>
            </p:nvSpPr>
            <p:spPr>
              <a:xfrm>
                <a:off x="1220337"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64" name="Rectangle 2163"/>
              <p:cNvSpPr/>
              <p:nvPr/>
            </p:nvSpPr>
            <p:spPr>
              <a:xfrm>
                <a:off x="1296537"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65" name="Rectangle 2164"/>
              <p:cNvSpPr/>
              <p:nvPr/>
            </p:nvSpPr>
            <p:spPr>
              <a:xfrm>
                <a:off x="1489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66" name="Rectangle 2165"/>
              <p:cNvSpPr/>
              <p:nvPr/>
            </p:nvSpPr>
            <p:spPr>
              <a:xfrm>
                <a:off x="2251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67" name="Rectangle 2166"/>
              <p:cNvSpPr/>
              <p:nvPr/>
            </p:nvSpPr>
            <p:spPr>
              <a:xfrm>
                <a:off x="3013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68" name="Rectangle 2167"/>
              <p:cNvSpPr/>
              <p:nvPr/>
            </p:nvSpPr>
            <p:spPr>
              <a:xfrm>
                <a:off x="3775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69" name="Rectangle 2168"/>
              <p:cNvSpPr/>
              <p:nvPr/>
            </p:nvSpPr>
            <p:spPr>
              <a:xfrm>
                <a:off x="4537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70" name="Rectangle 2169"/>
              <p:cNvSpPr/>
              <p:nvPr/>
            </p:nvSpPr>
            <p:spPr>
              <a:xfrm>
                <a:off x="5299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71" name="Rectangle 2170"/>
              <p:cNvSpPr/>
              <p:nvPr/>
            </p:nvSpPr>
            <p:spPr>
              <a:xfrm>
                <a:off x="6061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72" name="Rectangle 2171"/>
              <p:cNvSpPr/>
              <p:nvPr/>
            </p:nvSpPr>
            <p:spPr>
              <a:xfrm>
                <a:off x="6823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73" name="Rectangle 2172"/>
              <p:cNvSpPr/>
              <p:nvPr/>
            </p:nvSpPr>
            <p:spPr>
              <a:xfrm>
                <a:off x="760294"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74" name="Rectangle 2173"/>
              <p:cNvSpPr/>
              <p:nvPr/>
            </p:nvSpPr>
            <p:spPr>
              <a:xfrm>
                <a:off x="836494"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75" name="Rectangle 2174"/>
              <p:cNvSpPr/>
              <p:nvPr/>
            </p:nvSpPr>
            <p:spPr>
              <a:xfrm>
                <a:off x="912694"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76" name="Rectangle 2175"/>
              <p:cNvSpPr/>
              <p:nvPr/>
            </p:nvSpPr>
            <p:spPr>
              <a:xfrm>
                <a:off x="988894"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77" name="Rectangle 2176"/>
              <p:cNvSpPr/>
              <p:nvPr/>
            </p:nvSpPr>
            <p:spPr>
              <a:xfrm>
                <a:off x="1067937"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78" name="Rectangle 2177"/>
              <p:cNvSpPr/>
              <p:nvPr/>
            </p:nvSpPr>
            <p:spPr>
              <a:xfrm>
                <a:off x="1144137"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79" name="Rectangle 2178"/>
              <p:cNvSpPr/>
              <p:nvPr/>
            </p:nvSpPr>
            <p:spPr>
              <a:xfrm>
                <a:off x="1220337"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80" name="Rectangle 2179"/>
              <p:cNvSpPr/>
              <p:nvPr/>
            </p:nvSpPr>
            <p:spPr>
              <a:xfrm>
                <a:off x="1296537"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81" name="Rectangle 2180"/>
              <p:cNvSpPr/>
              <p:nvPr/>
            </p:nvSpPr>
            <p:spPr>
              <a:xfrm>
                <a:off x="1489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82" name="Rectangle 2181"/>
              <p:cNvSpPr/>
              <p:nvPr/>
            </p:nvSpPr>
            <p:spPr>
              <a:xfrm>
                <a:off x="2251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83" name="Rectangle 2182"/>
              <p:cNvSpPr/>
              <p:nvPr/>
            </p:nvSpPr>
            <p:spPr>
              <a:xfrm>
                <a:off x="3013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84" name="Rectangle 2183"/>
              <p:cNvSpPr/>
              <p:nvPr/>
            </p:nvSpPr>
            <p:spPr>
              <a:xfrm>
                <a:off x="3775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85" name="Rectangle 2184"/>
              <p:cNvSpPr/>
              <p:nvPr/>
            </p:nvSpPr>
            <p:spPr>
              <a:xfrm>
                <a:off x="4537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86" name="Rectangle 2185"/>
              <p:cNvSpPr/>
              <p:nvPr/>
            </p:nvSpPr>
            <p:spPr>
              <a:xfrm>
                <a:off x="5299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87" name="Rectangle 2186"/>
              <p:cNvSpPr/>
              <p:nvPr/>
            </p:nvSpPr>
            <p:spPr>
              <a:xfrm>
                <a:off x="6061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88" name="Rectangle 2187"/>
              <p:cNvSpPr/>
              <p:nvPr/>
            </p:nvSpPr>
            <p:spPr>
              <a:xfrm>
                <a:off x="6823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89" name="Rectangle 2188"/>
              <p:cNvSpPr/>
              <p:nvPr/>
            </p:nvSpPr>
            <p:spPr>
              <a:xfrm>
                <a:off x="760294"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90" name="Rectangle 2189"/>
              <p:cNvSpPr/>
              <p:nvPr/>
            </p:nvSpPr>
            <p:spPr>
              <a:xfrm>
                <a:off x="836494"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91" name="Rectangle 2190"/>
              <p:cNvSpPr/>
              <p:nvPr/>
            </p:nvSpPr>
            <p:spPr>
              <a:xfrm>
                <a:off x="912694"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92" name="Rectangle 2191"/>
              <p:cNvSpPr/>
              <p:nvPr/>
            </p:nvSpPr>
            <p:spPr>
              <a:xfrm>
                <a:off x="988894"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93" name="Rectangle 2192"/>
              <p:cNvSpPr/>
              <p:nvPr/>
            </p:nvSpPr>
            <p:spPr>
              <a:xfrm>
                <a:off x="1067937"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94" name="Rectangle 2193"/>
              <p:cNvSpPr/>
              <p:nvPr/>
            </p:nvSpPr>
            <p:spPr>
              <a:xfrm>
                <a:off x="1144137"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95" name="Rectangle 2194"/>
              <p:cNvSpPr/>
              <p:nvPr/>
            </p:nvSpPr>
            <p:spPr>
              <a:xfrm>
                <a:off x="1220337"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96" name="Rectangle 2195"/>
              <p:cNvSpPr/>
              <p:nvPr/>
            </p:nvSpPr>
            <p:spPr>
              <a:xfrm>
                <a:off x="1296537"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97" name="Rectangle 2196"/>
              <p:cNvSpPr/>
              <p:nvPr/>
            </p:nvSpPr>
            <p:spPr>
              <a:xfrm>
                <a:off x="1501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98" name="Rectangle 2197"/>
              <p:cNvSpPr/>
              <p:nvPr/>
            </p:nvSpPr>
            <p:spPr>
              <a:xfrm>
                <a:off x="2263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99" name="Rectangle 2198"/>
              <p:cNvSpPr/>
              <p:nvPr/>
            </p:nvSpPr>
            <p:spPr>
              <a:xfrm>
                <a:off x="3025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00" name="Rectangle 2199"/>
              <p:cNvSpPr/>
              <p:nvPr/>
            </p:nvSpPr>
            <p:spPr>
              <a:xfrm>
                <a:off x="3787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01" name="Rectangle 2200"/>
              <p:cNvSpPr/>
              <p:nvPr/>
            </p:nvSpPr>
            <p:spPr>
              <a:xfrm>
                <a:off x="4549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02" name="Rectangle 2201"/>
              <p:cNvSpPr/>
              <p:nvPr/>
            </p:nvSpPr>
            <p:spPr>
              <a:xfrm>
                <a:off x="5311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03" name="Rectangle 2202"/>
              <p:cNvSpPr/>
              <p:nvPr/>
            </p:nvSpPr>
            <p:spPr>
              <a:xfrm>
                <a:off x="6073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04" name="Rectangle 2203"/>
              <p:cNvSpPr/>
              <p:nvPr/>
            </p:nvSpPr>
            <p:spPr>
              <a:xfrm>
                <a:off x="6835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05" name="Rectangle 2204"/>
              <p:cNvSpPr/>
              <p:nvPr/>
            </p:nvSpPr>
            <p:spPr>
              <a:xfrm>
                <a:off x="761431"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06" name="Rectangle 2205"/>
              <p:cNvSpPr/>
              <p:nvPr/>
            </p:nvSpPr>
            <p:spPr>
              <a:xfrm>
                <a:off x="837631"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07" name="Rectangle 2206"/>
              <p:cNvSpPr/>
              <p:nvPr/>
            </p:nvSpPr>
            <p:spPr>
              <a:xfrm>
                <a:off x="913831"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08" name="Rectangle 2207"/>
              <p:cNvSpPr/>
              <p:nvPr/>
            </p:nvSpPr>
            <p:spPr>
              <a:xfrm>
                <a:off x="990031"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09" name="Rectangle 2208"/>
              <p:cNvSpPr/>
              <p:nvPr/>
            </p:nvSpPr>
            <p:spPr>
              <a:xfrm>
                <a:off x="1069074"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10" name="Rectangle 2209"/>
              <p:cNvSpPr/>
              <p:nvPr/>
            </p:nvSpPr>
            <p:spPr>
              <a:xfrm>
                <a:off x="1145274"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11" name="Rectangle 2210"/>
              <p:cNvSpPr/>
              <p:nvPr/>
            </p:nvSpPr>
            <p:spPr>
              <a:xfrm>
                <a:off x="1221474"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12" name="Rectangle 2211"/>
              <p:cNvSpPr/>
              <p:nvPr/>
            </p:nvSpPr>
            <p:spPr>
              <a:xfrm>
                <a:off x="1297674"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13" name="Rectangle 2212"/>
              <p:cNvSpPr/>
              <p:nvPr/>
            </p:nvSpPr>
            <p:spPr>
              <a:xfrm>
                <a:off x="1501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14" name="Rectangle 2213"/>
              <p:cNvSpPr/>
              <p:nvPr/>
            </p:nvSpPr>
            <p:spPr>
              <a:xfrm>
                <a:off x="2263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15" name="Rectangle 2214"/>
              <p:cNvSpPr/>
              <p:nvPr/>
            </p:nvSpPr>
            <p:spPr>
              <a:xfrm>
                <a:off x="3025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16" name="Rectangle 2215"/>
              <p:cNvSpPr/>
              <p:nvPr/>
            </p:nvSpPr>
            <p:spPr>
              <a:xfrm>
                <a:off x="3787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17" name="Rectangle 2216"/>
              <p:cNvSpPr/>
              <p:nvPr/>
            </p:nvSpPr>
            <p:spPr>
              <a:xfrm>
                <a:off x="4549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18" name="Rectangle 2217"/>
              <p:cNvSpPr/>
              <p:nvPr/>
            </p:nvSpPr>
            <p:spPr>
              <a:xfrm>
                <a:off x="5311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19" name="Rectangle 2218"/>
              <p:cNvSpPr/>
              <p:nvPr/>
            </p:nvSpPr>
            <p:spPr>
              <a:xfrm>
                <a:off x="6073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20" name="Rectangle 2219"/>
              <p:cNvSpPr/>
              <p:nvPr/>
            </p:nvSpPr>
            <p:spPr>
              <a:xfrm>
                <a:off x="6835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21" name="Rectangle 2220"/>
              <p:cNvSpPr/>
              <p:nvPr/>
            </p:nvSpPr>
            <p:spPr>
              <a:xfrm>
                <a:off x="761431"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22" name="Rectangle 2221"/>
              <p:cNvSpPr/>
              <p:nvPr/>
            </p:nvSpPr>
            <p:spPr>
              <a:xfrm>
                <a:off x="837631"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23" name="Rectangle 2222"/>
              <p:cNvSpPr/>
              <p:nvPr/>
            </p:nvSpPr>
            <p:spPr>
              <a:xfrm>
                <a:off x="913831"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24" name="Rectangle 2223"/>
              <p:cNvSpPr/>
              <p:nvPr/>
            </p:nvSpPr>
            <p:spPr>
              <a:xfrm>
                <a:off x="990031"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25" name="Rectangle 2224"/>
              <p:cNvSpPr/>
              <p:nvPr/>
            </p:nvSpPr>
            <p:spPr>
              <a:xfrm>
                <a:off x="1069074"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26" name="Rectangle 2225"/>
              <p:cNvSpPr/>
              <p:nvPr/>
            </p:nvSpPr>
            <p:spPr>
              <a:xfrm>
                <a:off x="1145274"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27" name="Rectangle 2226"/>
              <p:cNvSpPr/>
              <p:nvPr/>
            </p:nvSpPr>
            <p:spPr>
              <a:xfrm>
                <a:off x="1221474"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28" name="Rectangle 2227"/>
              <p:cNvSpPr/>
              <p:nvPr/>
            </p:nvSpPr>
            <p:spPr>
              <a:xfrm>
                <a:off x="1297674"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29" name="Rectangle 2228"/>
              <p:cNvSpPr/>
              <p:nvPr/>
            </p:nvSpPr>
            <p:spPr>
              <a:xfrm>
                <a:off x="1501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30" name="Rectangle 2229"/>
              <p:cNvSpPr/>
              <p:nvPr/>
            </p:nvSpPr>
            <p:spPr>
              <a:xfrm>
                <a:off x="2263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31" name="Rectangle 2230"/>
              <p:cNvSpPr/>
              <p:nvPr/>
            </p:nvSpPr>
            <p:spPr>
              <a:xfrm>
                <a:off x="3025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32" name="Rectangle 2231"/>
              <p:cNvSpPr/>
              <p:nvPr/>
            </p:nvSpPr>
            <p:spPr>
              <a:xfrm>
                <a:off x="3787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33" name="Rectangle 2232"/>
              <p:cNvSpPr/>
              <p:nvPr/>
            </p:nvSpPr>
            <p:spPr>
              <a:xfrm>
                <a:off x="4549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34" name="Rectangle 2233"/>
              <p:cNvSpPr/>
              <p:nvPr/>
            </p:nvSpPr>
            <p:spPr>
              <a:xfrm>
                <a:off x="5311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35" name="Rectangle 2234"/>
              <p:cNvSpPr/>
              <p:nvPr/>
            </p:nvSpPr>
            <p:spPr>
              <a:xfrm>
                <a:off x="6073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36" name="Rectangle 2235"/>
              <p:cNvSpPr/>
              <p:nvPr/>
            </p:nvSpPr>
            <p:spPr>
              <a:xfrm>
                <a:off x="6835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37" name="Rectangle 2236"/>
              <p:cNvSpPr/>
              <p:nvPr/>
            </p:nvSpPr>
            <p:spPr>
              <a:xfrm>
                <a:off x="761431"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38" name="Rectangle 2237"/>
              <p:cNvSpPr/>
              <p:nvPr/>
            </p:nvSpPr>
            <p:spPr>
              <a:xfrm>
                <a:off x="837631"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39" name="Rectangle 2238"/>
              <p:cNvSpPr/>
              <p:nvPr/>
            </p:nvSpPr>
            <p:spPr>
              <a:xfrm>
                <a:off x="913831"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40" name="Rectangle 2239"/>
              <p:cNvSpPr/>
              <p:nvPr/>
            </p:nvSpPr>
            <p:spPr>
              <a:xfrm>
                <a:off x="990031"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41" name="Rectangle 2240"/>
              <p:cNvSpPr/>
              <p:nvPr/>
            </p:nvSpPr>
            <p:spPr>
              <a:xfrm>
                <a:off x="1069074"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42" name="Rectangle 2241"/>
              <p:cNvSpPr/>
              <p:nvPr/>
            </p:nvSpPr>
            <p:spPr>
              <a:xfrm>
                <a:off x="1145274"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43" name="Rectangle 2242"/>
              <p:cNvSpPr/>
              <p:nvPr/>
            </p:nvSpPr>
            <p:spPr>
              <a:xfrm>
                <a:off x="1221474"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44" name="Rectangle 2243"/>
              <p:cNvSpPr/>
              <p:nvPr/>
            </p:nvSpPr>
            <p:spPr>
              <a:xfrm>
                <a:off x="1297674"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45" name="Rectangle 2244"/>
              <p:cNvSpPr/>
              <p:nvPr/>
            </p:nvSpPr>
            <p:spPr>
              <a:xfrm>
                <a:off x="1501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46" name="Rectangle 2245"/>
              <p:cNvSpPr/>
              <p:nvPr/>
            </p:nvSpPr>
            <p:spPr>
              <a:xfrm>
                <a:off x="2263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47" name="Rectangle 2246"/>
              <p:cNvSpPr/>
              <p:nvPr/>
            </p:nvSpPr>
            <p:spPr>
              <a:xfrm>
                <a:off x="3025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48" name="Rectangle 2247"/>
              <p:cNvSpPr/>
              <p:nvPr/>
            </p:nvSpPr>
            <p:spPr>
              <a:xfrm>
                <a:off x="3787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49" name="Rectangle 2248"/>
              <p:cNvSpPr/>
              <p:nvPr/>
            </p:nvSpPr>
            <p:spPr>
              <a:xfrm>
                <a:off x="4549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50" name="Rectangle 2249"/>
              <p:cNvSpPr/>
              <p:nvPr/>
            </p:nvSpPr>
            <p:spPr>
              <a:xfrm>
                <a:off x="5311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51" name="Rectangle 2250"/>
              <p:cNvSpPr/>
              <p:nvPr/>
            </p:nvSpPr>
            <p:spPr>
              <a:xfrm>
                <a:off x="6073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52" name="Rectangle 2251"/>
              <p:cNvSpPr/>
              <p:nvPr/>
            </p:nvSpPr>
            <p:spPr>
              <a:xfrm>
                <a:off x="6835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53" name="Rectangle 2252"/>
              <p:cNvSpPr/>
              <p:nvPr/>
            </p:nvSpPr>
            <p:spPr>
              <a:xfrm>
                <a:off x="761431"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54" name="Rectangle 2253"/>
              <p:cNvSpPr/>
              <p:nvPr/>
            </p:nvSpPr>
            <p:spPr>
              <a:xfrm>
                <a:off x="837631"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55" name="Rectangle 2254"/>
              <p:cNvSpPr/>
              <p:nvPr/>
            </p:nvSpPr>
            <p:spPr>
              <a:xfrm>
                <a:off x="913831"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56" name="Rectangle 2255"/>
              <p:cNvSpPr/>
              <p:nvPr/>
            </p:nvSpPr>
            <p:spPr>
              <a:xfrm>
                <a:off x="990031"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57" name="Rectangle 2256"/>
              <p:cNvSpPr/>
              <p:nvPr/>
            </p:nvSpPr>
            <p:spPr>
              <a:xfrm>
                <a:off x="1069074"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58" name="Rectangle 2257"/>
              <p:cNvSpPr/>
              <p:nvPr/>
            </p:nvSpPr>
            <p:spPr>
              <a:xfrm>
                <a:off x="1145274"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59" name="Rectangle 2258"/>
              <p:cNvSpPr/>
              <p:nvPr/>
            </p:nvSpPr>
            <p:spPr>
              <a:xfrm>
                <a:off x="1221474"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60" name="Rectangle 2259"/>
              <p:cNvSpPr/>
              <p:nvPr/>
            </p:nvSpPr>
            <p:spPr>
              <a:xfrm>
                <a:off x="1297674"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61" name="Rectangle 2260"/>
              <p:cNvSpPr/>
              <p:nvPr/>
            </p:nvSpPr>
            <p:spPr>
              <a:xfrm>
                <a:off x="1484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62" name="Rectangle 2261"/>
              <p:cNvSpPr/>
              <p:nvPr/>
            </p:nvSpPr>
            <p:spPr>
              <a:xfrm>
                <a:off x="2246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63" name="Rectangle 2262"/>
              <p:cNvSpPr/>
              <p:nvPr/>
            </p:nvSpPr>
            <p:spPr>
              <a:xfrm>
                <a:off x="3008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64" name="Rectangle 2263"/>
              <p:cNvSpPr/>
              <p:nvPr/>
            </p:nvSpPr>
            <p:spPr>
              <a:xfrm>
                <a:off x="3770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65" name="Rectangle 2264"/>
              <p:cNvSpPr/>
              <p:nvPr/>
            </p:nvSpPr>
            <p:spPr>
              <a:xfrm>
                <a:off x="4532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66" name="Rectangle 2265"/>
              <p:cNvSpPr/>
              <p:nvPr/>
            </p:nvSpPr>
            <p:spPr>
              <a:xfrm>
                <a:off x="5294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67" name="Rectangle 2266"/>
              <p:cNvSpPr/>
              <p:nvPr/>
            </p:nvSpPr>
            <p:spPr>
              <a:xfrm>
                <a:off x="6056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68" name="Rectangle 2267"/>
              <p:cNvSpPr/>
              <p:nvPr/>
            </p:nvSpPr>
            <p:spPr>
              <a:xfrm>
                <a:off x="6818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69" name="Rectangle 2268"/>
              <p:cNvSpPr/>
              <p:nvPr/>
            </p:nvSpPr>
            <p:spPr>
              <a:xfrm>
                <a:off x="759725"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70" name="Rectangle 2269"/>
              <p:cNvSpPr/>
              <p:nvPr/>
            </p:nvSpPr>
            <p:spPr>
              <a:xfrm>
                <a:off x="835925"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71" name="Rectangle 2270"/>
              <p:cNvSpPr/>
              <p:nvPr/>
            </p:nvSpPr>
            <p:spPr>
              <a:xfrm>
                <a:off x="912125"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72" name="Rectangle 2271"/>
              <p:cNvSpPr/>
              <p:nvPr/>
            </p:nvSpPr>
            <p:spPr>
              <a:xfrm>
                <a:off x="988325"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73" name="Rectangle 2272"/>
              <p:cNvSpPr/>
              <p:nvPr/>
            </p:nvSpPr>
            <p:spPr>
              <a:xfrm>
                <a:off x="1067368"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74" name="Rectangle 2273"/>
              <p:cNvSpPr/>
              <p:nvPr/>
            </p:nvSpPr>
            <p:spPr>
              <a:xfrm>
                <a:off x="1143568"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75" name="Rectangle 2274"/>
              <p:cNvSpPr/>
              <p:nvPr/>
            </p:nvSpPr>
            <p:spPr>
              <a:xfrm>
                <a:off x="1219768"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76" name="Rectangle 2275"/>
              <p:cNvSpPr/>
              <p:nvPr/>
            </p:nvSpPr>
            <p:spPr>
              <a:xfrm>
                <a:off x="1295968"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77" name="Rectangle 2276"/>
              <p:cNvSpPr/>
              <p:nvPr/>
            </p:nvSpPr>
            <p:spPr>
              <a:xfrm>
                <a:off x="1484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78" name="Rectangle 2277"/>
              <p:cNvSpPr/>
              <p:nvPr/>
            </p:nvSpPr>
            <p:spPr>
              <a:xfrm>
                <a:off x="2246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79" name="Rectangle 2278"/>
              <p:cNvSpPr/>
              <p:nvPr/>
            </p:nvSpPr>
            <p:spPr>
              <a:xfrm>
                <a:off x="3008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80" name="Rectangle 2279"/>
              <p:cNvSpPr/>
              <p:nvPr/>
            </p:nvSpPr>
            <p:spPr>
              <a:xfrm>
                <a:off x="3770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81" name="Rectangle 2280"/>
              <p:cNvSpPr/>
              <p:nvPr/>
            </p:nvSpPr>
            <p:spPr>
              <a:xfrm>
                <a:off x="4532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82" name="Rectangle 2281"/>
              <p:cNvSpPr/>
              <p:nvPr/>
            </p:nvSpPr>
            <p:spPr>
              <a:xfrm>
                <a:off x="5294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83" name="Rectangle 2282"/>
              <p:cNvSpPr/>
              <p:nvPr/>
            </p:nvSpPr>
            <p:spPr>
              <a:xfrm>
                <a:off x="6056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84" name="Rectangle 2283"/>
              <p:cNvSpPr/>
              <p:nvPr/>
            </p:nvSpPr>
            <p:spPr>
              <a:xfrm>
                <a:off x="6818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85" name="Rectangle 2284"/>
              <p:cNvSpPr/>
              <p:nvPr/>
            </p:nvSpPr>
            <p:spPr>
              <a:xfrm>
                <a:off x="759725"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86" name="Rectangle 2285"/>
              <p:cNvSpPr/>
              <p:nvPr/>
            </p:nvSpPr>
            <p:spPr>
              <a:xfrm>
                <a:off x="835925"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87" name="Rectangle 2286"/>
              <p:cNvSpPr/>
              <p:nvPr/>
            </p:nvSpPr>
            <p:spPr>
              <a:xfrm>
                <a:off x="912125"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88" name="Rectangle 2287"/>
              <p:cNvSpPr/>
              <p:nvPr/>
            </p:nvSpPr>
            <p:spPr>
              <a:xfrm>
                <a:off x="988325"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89" name="Rectangle 2288"/>
              <p:cNvSpPr/>
              <p:nvPr/>
            </p:nvSpPr>
            <p:spPr>
              <a:xfrm>
                <a:off x="1067368"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90" name="Rectangle 2289"/>
              <p:cNvSpPr/>
              <p:nvPr/>
            </p:nvSpPr>
            <p:spPr>
              <a:xfrm>
                <a:off x="1143568"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91" name="Rectangle 2290"/>
              <p:cNvSpPr/>
              <p:nvPr/>
            </p:nvSpPr>
            <p:spPr>
              <a:xfrm>
                <a:off x="1219768"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92" name="Rectangle 2291"/>
              <p:cNvSpPr/>
              <p:nvPr/>
            </p:nvSpPr>
            <p:spPr>
              <a:xfrm>
                <a:off x="1295968"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93" name="Rectangle 2292"/>
              <p:cNvSpPr/>
              <p:nvPr/>
            </p:nvSpPr>
            <p:spPr>
              <a:xfrm>
                <a:off x="1484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94" name="Rectangle 2293"/>
              <p:cNvSpPr/>
              <p:nvPr/>
            </p:nvSpPr>
            <p:spPr>
              <a:xfrm>
                <a:off x="2246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95" name="Rectangle 2294"/>
              <p:cNvSpPr/>
              <p:nvPr/>
            </p:nvSpPr>
            <p:spPr>
              <a:xfrm>
                <a:off x="3008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96" name="Rectangle 2295"/>
              <p:cNvSpPr/>
              <p:nvPr/>
            </p:nvSpPr>
            <p:spPr>
              <a:xfrm>
                <a:off x="3770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97" name="Rectangle 2296"/>
              <p:cNvSpPr/>
              <p:nvPr/>
            </p:nvSpPr>
            <p:spPr>
              <a:xfrm>
                <a:off x="4532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98" name="Rectangle 2297"/>
              <p:cNvSpPr/>
              <p:nvPr/>
            </p:nvSpPr>
            <p:spPr>
              <a:xfrm>
                <a:off x="5294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99" name="Rectangle 2298"/>
              <p:cNvSpPr/>
              <p:nvPr/>
            </p:nvSpPr>
            <p:spPr>
              <a:xfrm>
                <a:off x="6056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00" name="Rectangle 2299"/>
              <p:cNvSpPr/>
              <p:nvPr/>
            </p:nvSpPr>
            <p:spPr>
              <a:xfrm>
                <a:off x="6818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01" name="Rectangle 2300"/>
              <p:cNvSpPr/>
              <p:nvPr/>
            </p:nvSpPr>
            <p:spPr>
              <a:xfrm>
                <a:off x="759725"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02" name="Rectangle 2301"/>
              <p:cNvSpPr/>
              <p:nvPr/>
            </p:nvSpPr>
            <p:spPr>
              <a:xfrm>
                <a:off x="835925"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03" name="Rectangle 2302"/>
              <p:cNvSpPr/>
              <p:nvPr/>
            </p:nvSpPr>
            <p:spPr>
              <a:xfrm>
                <a:off x="912125"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04" name="Rectangle 2303"/>
              <p:cNvSpPr/>
              <p:nvPr/>
            </p:nvSpPr>
            <p:spPr>
              <a:xfrm>
                <a:off x="988325"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05" name="Rectangle 2304"/>
              <p:cNvSpPr/>
              <p:nvPr/>
            </p:nvSpPr>
            <p:spPr>
              <a:xfrm>
                <a:off x="1067368"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06" name="Rectangle 2305"/>
              <p:cNvSpPr/>
              <p:nvPr/>
            </p:nvSpPr>
            <p:spPr>
              <a:xfrm>
                <a:off x="1143568"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07" name="Rectangle 2306"/>
              <p:cNvSpPr/>
              <p:nvPr/>
            </p:nvSpPr>
            <p:spPr>
              <a:xfrm>
                <a:off x="1219768"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08" name="Rectangle 2307"/>
              <p:cNvSpPr/>
              <p:nvPr/>
            </p:nvSpPr>
            <p:spPr>
              <a:xfrm>
                <a:off x="1295968"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09" name="Rectangle 2308"/>
              <p:cNvSpPr/>
              <p:nvPr/>
            </p:nvSpPr>
            <p:spPr>
              <a:xfrm>
                <a:off x="1484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10" name="Rectangle 2309"/>
              <p:cNvSpPr/>
              <p:nvPr/>
            </p:nvSpPr>
            <p:spPr>
              <a:xfrm>
                <a:off x="2246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11" name="Rectangle 2310"/>
              <p:cNvSpPr/>
              <p:nvPr/>
            </p:nvSpPr>
            <p:spPr>
              <a:xfrm>
                <a:off x="3008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12" name="Rectangle 2311"/>
              <p:cNvSpPr/>
              <p:nvPr/>
            </p:nvSpPr>
            <p:spPr>
              <a:xfrm>
                <a:off x="3770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13" name="Rectangle 2312"/>
              <p:cNvSpPr/>
              <p:nvPr/>
            </p:nvSpPr>
            <p:spPr>
              <a:xfrm>
                <a:off x="4532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14" name="Rectangle 2313"/>
              <p:cNvSpPr/>
              <p:nvPr/>
            </p:nvSpPr>
            <p:spPr>
              <a:xfrm>
                <a:off x="5294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15" name="Rectangle 2314"/>
              <p:cNvSpPr/>
              <p:nvPr/>
            </p:nvSpPr>
            <p:spPr>
              <a:xfrm>
                <a:off x="6056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16" name="Rectangle 2315"/>
              <p:cNvSpPr/>
              <p:nvPr/>
            </p:nvSpPr>
            <p:spPr>
              <a:xfrm>
                <a:off x="6818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17" name="Rectangle 2316"/>
              <p:cNvSpPr/>
              <p:nvPr/>
            </p:nvSpPr>
            <p:spPr>
              <a:xfrm>
                <a:off x="759725"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18" name="Rectangle 2317"/>
              <p:cNvSpPr/>
              <p:nvPr/>
            </p:nvSpPr>
            <p:spPr>
              <a:xfrm>
                <a:off x="835925"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19" name="Rectangle 2318"/>
              <p:cNvSpPr/>
              <p:nvPr/>
            </p:nvSpPr>
            <p:spPr>
              <a:xfrm>
                <a:off x="912125"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20" name="Rectangle 2319"/>
              <p:cNvSpPr/>
              <p:nvPr/>
            </p:nvSpPr>
            <p:spPr>
              <a:xfrm>
                <a:off x="988325"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21" name="Rectangle 2320"/>
              <p:cNvSpPr/>
              <p:nvPr/>
            </p:nvSpPr>
            <p:spPr>
              <a:xfrm>
                <a:off x="1067368"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22" name="Rectangle 2321"/>
              <p:cNvSpPr/>
              <p:nvPr/>
            </p:nvSpPr>
            <p:spPr>
              <a:xfrm>
                <a:off x="1143568"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23" name="Rectangle 2322"/>
              <p:cNvSpPr/>
              <p:nvPr/>
            </p:nvSpPr>
            <p:spPr>
              <a:xfrm>
                <a:off x="1219768"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24" name="Rectangle 2323"/>
              <p:cNvSpPr/>
              <p:nvPr/>
            </p:nvSpPr>
            <p:spPr>
              <a:xfrm>
                <a:off x="1295968"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325" name="Rectangle 2324"/>
            <p:cNvSpPr/>
            <p:nvPr/>
          </p:nvSpPr>
          <p:spPr>
            <a:xfrm>
              <a:off x="3019425" y="1858963"/>
              <a:ext cx="1219200" cy="12192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26" name="Rectangle 2325"/>
            <p:cNvSpPr/>
            <p:nvPr/>
          </p:nvSpPr>
          <p:spPr>
            <a:xfrm>
              <a:off x="3035300" y="1858963"/>
              <a:ext cx="1219200" cy="12192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327" name="Group 2326"/>
            <p:cNvGrpSpPr/>
            <p:nvPr/>
          </p:nvGrpSpPr>
          <p:grpSpPr>
            <a:xfrm>
              <a:off x="4285900" y="1854692"/>
              <a:ext cx="1226024" cy="1231710"/>
              <a:chOff x="148419" y="2895600"/>
              <a:chExt cx="1226024" cy="1231710"/>
            </a:xfrm>
            <a:noFill/>
          </p:grpSpPr>
          <p:sp>
            <p:nvSpPr>
              <p:cNvPr id="2328" name="Rectangle 2327"/>
              <p:cNvSpPr/>
              <p:nvPr/>
            </p:nvSpPr>
            <p:spPr>
              <a:xfrm>
                <a:off x="1506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29" name="Rectangle 2328"/>
              <p:cNvSpPr/>
              <p:nvPr/>
            </p:nvSpPr>
            <p:spPr>
              <a:xfrm>
                <a:off x="2268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30" name="Rectangle 2329"/>
              <p:cNvSpPr/>
              <p:nvPr/>
            </p:nvSpPr>
            <p:spPr>
              <a:xfrm>
                <a:off x="3030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31" name="Rectangle 2330"/>
              <p:cNvSpPr/>
              <p:nvPr/>
            </p:nvSpPr>
            <p:spPr>
              <a:xfrm>
                <a:off x="3792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32" name="Rectangle 2331"/>
              <p:cNvSpPr/>
              <p:nvPr/>
            </p:nvSpPr>
            <p:spPr>
              <a:xfrm>
                <a:off x="4554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33" name="Rectangle 2332"/>
              <p:cNvSpPr/>
              <p:nvPr/>
            </p:nvSpPr>
            <p:spPr>
              <a:xfrm>
                <a:off x="5316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34" name="Rectangle 2333"/>
              <p:cNvSpPr/>
              <p:nvPr/>
            </p:nvSpPr>
            <p:spPr>
              <a:xfrm>
                <a:off x="6078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35" name="Rectangle 2334"/>
              <p:cNvSpPr/>
              <p:nvPr/>
            </p:nvSpPr>
            <p:spPr>
              <a:xfrm>
                <a:off x="6840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36" name="Rectangle 2335"/>
              <p:cNvSpPr/>
              <p:nvPr/>
            </p:nvSpPr>
            <p:spPr>
              <a:xfrm>
                <a:off x="762000"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37" name="Rectangle 2336"/>
              <p:cNvSpPr/>
              <p:nvPr/>
            </p:nvSpPr>
            <p:spPr>
              <a:xfrm>
                <a:off x="838200"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38" name="Rectangle 2337"/>
              <p:cNvSpPr/>
              <p:nvPr/>
            </p:nvSpPr>
            <p:spPr>
              <a:xfrm>
                <a:off x="914400"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39" name="Rectangle 2338"/>
              <p:cNvSpPr/>
              <p:nvPr/>
            </p:nvSpPr>
            <p:spPr>
              <a:xfrm>
                <a:off x="990600"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40" name="Rectangle 2339"/>
              <p:cNvSpPr/>
              <p:nvPr/>
            </p:nvSpPr>
            <p:spPr>
              <a:xfrm>
                <a:off x="1069643"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41" name="Rectangle 2340"/>
              <p:cNvSpPr/>
              <p:nvPr/>
            </p:nvSpPr>
            <p:spPr>
              <a:xfrm>
                <a:off x="1145843"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42" name="Rectangle 2341"/>
              <p:cNvSpPr/>
              <p:nvPr/>
            </p:nvSpPr>
            <p:spPr>
              <a:xfrm>
                <a:off x="1222043"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43" name="Rectangle 2342"/>
              <p:cNvSpPr/>
              <p:nvPr/>
            </p:nvSpPr>
            <p:spPr>
              <a:xfrm>
                <a:off x="1298243"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44" name="Rectangle 2343"/>
              <p:cNvSpPr/>
              <p:nvPr/>
            </p:nvSpPr>
            <p:spPr>
              <a:xfrm>
                <a:off x="1506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45" name="Rectangle 2344"/>
              <p:cNvSpPr/>
              <p:nvPr/>
            </p:nvSpPr>
            <p:spPr>
              <a:xfrm>
                <a:off x="2268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46" name="Rectangle 2345"/>
              <p:cNvSpPr/>
              <p:nvPr/>
            </p:nvSpPr>
            <p:spPr>
              <a:xfrm>
                <a:off x="3030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47" name="Rectangle 2346"/>
              <p:cNvSpPr/>
              <p:nvPr/>
            </p:nvSpPr>
            <p:spPr>
              <a:xfrm>
                <a:off x="3792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48" name="Rectangle 2347"/>
              <p:cNvSpPr/>
              <p:nvPr/>
            </p:nvSpPr>
            <p:spPr>
              <a:xfrm>
                <a:off x="4554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49" name="Rectangle 2348"/>
              <p:cNvSpPr/>
              <p:nvPr/>
            </p:nvSpPr>
            <p:spPr>
              <a:xfrm>
                <a:off x="5316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50" name="Rectangle 2349"/>
              <p:cNvSpPr/>
              <p:nvPr/>
            </p:nvSpPr>
            <p:spPr>
              <a:xfrm>
                <a:off x="6078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51" name="Rectangle 2350"/>
              <p:cNvSpPr/>
              <p:nvPr/>
            </p:nvSpPr>
            <p:spPr>
              <a:xfrm>
                <a:off x="6840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52" name="Rectangle 2351"/>
              <p:cNvSpPr/>
              <p:nvPr/>
            </p:nvSpPr>
            <p:spPr>
              <a:xfrm>
                <a:off x="762000"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53" name="Rectangle 2352"/>
              <p:cNvSpPr/>
              <p:nvPr/>
            </p:nvSpPr>
            <p:spPr>
              <a:xfrm>
                <a:off x="838200"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54" name="Rectangle 2353"/>
              <p:cNvSpPr/>
              <p:nvPr/>
            </p:nvSpPr>
            <p:spPr>
              <a:xfrm>
                <a:off x="914400"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55" name="Rectangle 2354"/>
              <p:cNvSpPr/>
              <p:nvPr/>
            </p:nvSpPr>
            <p:spPr>
              <a:xfrm>
                <a:off x="990600"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56" name="Rectangle 2355"/>
              <p:cNvSpPr/>
              <p:nvPr/>
            </p:nvSpPr>
            <p:spPr>
              <a:xfrm>
                <a:off x="1069643"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57" name="Rectangle 2356"/>
              <p:cNvSpPr/>
              <p:nvPr/>
            </p:nvSpPr>
            <p:spPr>
              <a:xfrm>
                <a:off x="1145843"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58" name="Rectangle 2357"/>
              <p:cNvSpPr/>
              <p:nvPr/>
            </p:nvSpPr>
            <p:spPr>
              <a:xfrm>
                <a:off x="1222043"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59" name="Rectangle 2358"/>
              <p:cNvSpPr/>
              <p:nvPr/>
            </p:nvSpPr>
            <p:spPr>
              <a:xfrm>
                <a:off x="1298243"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60" name="Rectangle 2359"/>
              <p:cNvSpPr/>
              <p:nvPr/>
            </p:nvSpPr>
            <p:spPr>
              <a:xfrm>
                <a:off x="1506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61" name="Rectangle 2360"/>
              <p:cNvSpPr/>
              <p:nvPr/>
            </p:nvSpPr>
            <p:spPr>
              <a:xfrm>
                <a:off x="2268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62" name="Rectangle 2361"/>
              <p:cNvSpPr/>
              <p:nvPr/>
            </p:nvSpPr>
            <p:spPr>
              <a:xfrm>
                <a:off x="3030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63" name="Rectangle 2362"/>
              <p:cNvSpPr/>
              <p:nvPr/>
            </p:nvSpPr>
            <p:spPr>
              <a:xfrm>
                <a:off x="3792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64" name="Rectangle 2363"/>
              <p:cNvSpPr/>
              <p:nvPr/>
            </p:nvSpPr>
            <p:spPr>
              <a:xfrm>
                <a:off x="4554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65" name="Rectangle 2364"/>
              <p:cNvSpPr/>
              <p:nvPr/>
            </p:nvSpPr>
            <p:spPr>
              <a:xfrm>
                <a:off x="5316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66" name="Rectangle 2365"/>
              <p:cNvSpPr/>
              <p:nvPr/>
            </p:nvSpPr>
            <p:spPr>
              <a:xfrm>
                <a:off x="6078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67" name="Rectangle 2366"/>
              <p:cNvSpPr/>
              <p:nvPr/>
            </p:nvSpPr>
            <p:spPr>
              <a:xfrm>
                <a:off x="6840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68" name="Rectangle 2367"/>
              <p:cNvSpPr/>
              <p:nvPr/>
            </p:nvSpPr>
            <p:spPr>
              <a:xfrm>
                <a:off x="762000"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69" name="Rectangle 2368"/>
              <p:cNvSpPr/>
              <p:nvPr/>
            </p:nvSpPr>
            <p:spPr>
              <a:xfrm>
                <a:off x="838200"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70" name="Rectangle 2369"/>
              <p:cNvSpPr/>
              <p:nvPr/>
            </p:nvSpPr>
            <p:spPr>
              <a:xfrm>
                <a:off x="914400"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71" name="Rectangle 2370"/>
              <p:cNvSpPr/>
              <p:nvPr/>
            </p:nvSpPr>
            <p:spPr>
              <a:xfrm>
                <a:off x="990600"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72" name="Rectangle 2371"/>
              <p:cNvSpPr/>
              <p:nvPr/>
            </p:nvSpPr>
            <p:spPr>
              <a:xfrm>
                <a:off x="1069643"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73" name="Rectangle 2372"/>
              <p:cNvSpPr/>
              <p:nvPr/>
            </p:nvSpPr>
            <p:spPr>
              <a:xfrm>
                <a:off x="1145843"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74" name="Rectangle 2373"/>
              <p:cNvSpPr/>
              <p:nvPr/>
            </p:nvSpPr>
            <p:spPr>
              <a:xfrm>
                <a:off x="1222043"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75" name="Rectangle 2374"/>
              <p:cNvSpPr/>
              <p:nvPr/>
            </p:nvSpPr>
            <p:spPr>
              <a:xfrm>
                <a:off x="1298243"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76" name="Rectangle 2375"/>
              <p:cNvSpPr/>
              <p:nvPr/>
            </p:nvSpPr>
            <p:spPr>
              <a:xfrm>
                <a:off x="1506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77" name="Rectangle 2376"/>
              <p:cNvSpPr/>
              <p:nvPr/>
            </p:nvSpPr>
            <p:spPr>
              <a:xfrm>
                <a:off x="2268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78" name="Rectangle 2377"/>
              <p:cNvSpPr/>
              <p:nvPr/>
            </p:nvSpPr>
            <p:spPr>
              <a:xfrm>
                <a:off x="3030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79" name="Rectangle 2378"/>
              <p:cNvSpPr/>
              <p:nvPr/>
            </p:nvSpPr>
            <p:spPr>
              <a:xfrm>
                <a:off x="3792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80" name="Rectangle 2379"/>
              <p:cNvSpPr/>
              <p:nvPr/>
            </p:nvSpPr>
            <p:spPr>
              <a:xfrm>
                <a:off x="4554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81" name="Rectangle 2380"/>
              <p:cNvSpPr/>
              <p:nvPr/>
            </p:nvSpPr>
            <p:spPr>
              <a:xfrm>
                <a:off x="5316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82" name="Rectangle 2381"/>
              <p:cNvSpPr/>
              <p:nvPr/>
            </p:nvSpPr>
            <p:spPr>
              <a:xfrm>
                <a:off x="6078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83" name="Rectangle 2382"/>
              <p:cNvSpPr/>
              <p:nvPr/>
            </p:nvSpPr>
            <p:spPr>
              <a:xfrm>
                <a:off x="6840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84" name="Rectangle 2383"/>
              <p:cNvSpPr/>
              <p:nvPr/>
            </p:nvSpPr>
            <p:spPr>
              <a:xfrm>
                <a:off x="762000"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85" name="Rectangle 2384"/>
              <p:cNvSpPr/>
              <p:nvPr/>
            </p:nvSpPr>
            <p:spPr>
              <a:xfrm>
                <a:off x="838200"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86" name="Rectangle 2385"/>
              <p:cNvSpPr/>
              <p:nvPr/>
            </p:nvSpPr>
            <p:spPr>
              <a:xfrm>
                <a:off x="914400"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87" name="Rectangle 2386"/>
              <p:cNvSpPr/>
              <p:nvPr/>
            </p:nvSpPr>
            <p:spPr>
              <a:xfrm>
                <a:off x="990600"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88" name="Rectangle 2387"/>
              <p:cNvSpPr/>
              <p:nvPr/>
            </p:nvSpPr>
            <p:spPr>
              <a:xfrm>
                <a:off x="1069643"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89" name="Rectangle 2388"/>
              <p:cNvSpPr/>
              <p:nvPr/>
            </p:nvSpPr>
            <p:spPr>
              <a:xfrm>
                <a:off x="1145843"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90" name="Rectangle 2389"/>
              <p:cNvSpPr/>
              <p:nvPr/>
            </p:nvSpPr>
            <p:spPr>
              <a:xfrm>
                <a:off x="1222043"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91" name="Rectangle 2390"/>
              <p:cNvSpPr/>
              <p:nvPr/>
            </p:nvSpPr>
            <p:spPr>
              <a:xfrm>
                <a:off x="1298243"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92" name="Rectangle 2391"/>
              <p:cNvSpPr/>
              <p:nvPr/>
            </p:nvSpPr>
            <p:spPr>
              <a:xfrm>
                <a:off x="1489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93" name="Rectangle 2392"/>
              <p:cNvSpPr/>
              <p:nvPr/>
            </p:nvSpPr>
            <p:spPr>
              <a:xfrm>
                <a:off x="2251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94" name="Rectangle 2393"/>
              <p:cNvSpPr/>
              <p:nvPr/>
            </p:nvSpPr>
            <p:spPr>
              <a:xfrm>
                <a:off x="3013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95" name="Rectangle 2394"/>
              <p:cNvSpPr/>
              <p:nvPr/>
            </p:nvSpPr>
            <p:spPr>
              <a:xfrm>
                <a:off x="3775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96" name="Rectangle 2395"/>
              <p:cNvSpPr/>
              <p:nvPr/>
            </p:nvSpPr>
            <p:spPr>
              <a:xfrm>
                <a:off x="4537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97" name="Rectangle 2396"/>
              <p:cNvSpPr/>
              <p:nvPr/>
            </p:nvSpPr>
            <p:spPr>
              <a:xfrm>
                <a:off x="5299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98" name="Rectangle 2397"/>
              <p:cNvSpPr/>
              <p:nvPr/>
            </p:nvSpPr>
            <p:spPr>
              <a:xfrm>
                <a:off x="6061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99" name="Rectangle 2398"/>
              <p:cNvSpPr/>
              <p:nvPr/>
            </p:nvSpPr>
            <p:spPr>
              <a:xfrm>
                <a:off x="6823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00" name="Rectangle 2399"/>
              <p:cNvSpPr/>
              <p:nvPr/>
            </p:nvSpPr>
            <p:spPr>
              <a:xfrm>
                <a:off x="760294"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01" name="Rectangle 2400"/>
              <p:cNvSpPr/>
              <p:nvPr/>
            </p:nvSpPr>
            <p:spPr>
              <a:xfrm>
                <a:off x="836494"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02" name="Rectangle 2401"/>
              <p:cNvSpPr/>
              <p:nvPr/>
            </p:nvSpPr>
            <p:spPr>
              <a:xfrm>
                <a:off x="912694"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03" name="Rectangle 2402"/>
              <p:cNvSpPr/>
              <p:nvPr/>
            </p:nvSpPr>
            <p:spPr>
              <a:xfrm>
                <a:off x="988894"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04" name="Rectangle 2403"/>
              <p:cNvSpPr/>
              <p:nvPr/>
            </p:nvSpPr>
            <p:spPr>
              <a:xfrm>
                <a:off x="1067937"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05" name="Rectangle 2404"/>
              <p:cNvSpPr/>
              <p:nvPr/>
            </p:nvSpPr>
            <p:spPr>
              <a:xfrm>
                <a:off x="1144137"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06" name="Rectangle 2405"/>
              <p:cNvSpPr/>
              <p:nvPr/>
            </p:nvSpPr>
            <p:spPr>
              <a:xfrm>
                <a:off x="1220337"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07" name="Rectangle 2406"/>
              <p:cNvSpPr/>
              <p:nvPr/>
            </p:nvSpPr>
            <p:spPr>
              <a:xfrm>
                <a:off x="1296537"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08" name="Rectangle 2407"/>
              <p:cNvSpPr/>
              <p:nvPr/>
            </p:nvSpPr>
            <p:spPr>
              <a:xfrm>
                <a:off x="1489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09" name="Rectangle 2408"/>
              <p:cNvSpPr/>
              <p:nvPr/>
            </p:nvSpPr>
            <p:spPr>
              <a:xfrm>
                <a:off x="2251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10" name="Rectangle 2409"/>
              <p:cNvSpPr/>
              <p:nvPr/>
            </p:nvSpPr>
            <p:spPr>
              <a:xfrm>
                <a:off x="3013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11" name="Rectangle 2410"/>
              <p:cNvSpPr/>
              <p:nvPr/>
            </p:nvSpPr>
            <p:spPr>
              <a:xfrm>
                <a:off x="3775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12" name="Rectangle 2411"/>
              <p:cNvSpPr/>
              <p:nvPr/>
            </p:nvSpPr>
            <p:spPr>
              <a:xfrm>
                <a:off x="4537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13" name="Rectangle 2412"/>
              <p:cNvSpPr/>
              <p:nvPr/>
            </p:nvSpPr>
            <p:spPr>
              <a:xfrm>
                <a:off x="5299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14" name="Rectangle 2413"/>
              <p:cNvSpPr/>
              <p:nvPr/>
            </p:nvSpPr>
            <p:spPr>
              <a:xfrm>
                <a:off x="6061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15" name="Rectangle 2414"/>
              <p:cNvSpPr/>
              <p:nvPr/>
            </p:nvSpPr>
            <p:spPr>
              <a:xfrm>
                <a:off x="6823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16" name="Rectangle 2415"/>
              <p:cNvSpPr/>
              <p:nvPr/>
            </p:nvSpPr>
            <p:spPr>
              <a:xfrm>
                <a:off x="760294"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17" name="Rectangle 2416"/>
              <p:cNvSpPr/>
              <p:nvPr/>
            </p:nvSpPr>
            <p:spPr>
              <a:xfrm>
                <a:off x="836494"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18" name="Rectangle 2417"/>
              <p:cNvSpPr/>
              <p:nvPr/>
            </p:nvSpPr>
            <p:spPr>
              <a:xfrm>
                <a:off x="912694"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19" name="Rectangle 2418"/>
              <p:cNvSpPr/>
              <p:nvPr/>
            </p:nvSpPr>
            <p:spPr>
              <a:xfrm>
                <a:off x="988894"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20" name="Rectangle 2419"/>
              <p:cNvSpPr/>
              <p:nvPr/>
            </p:nvSpPr>
            <p:spPr>
              <a:xfrm>
                <a:off x="1067937"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21" name="Rectangle 2420"/>
              <p:cNvSpPr/>
              <p:nvPr/>
            </p:nvSpPr>
            <p:spPr>
              <a:xfrm>
                <a:off x="1144137"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22" name="Rectangle 2421"/>
              <p:cNvSpPr/>
              <p:nvPr/>
            </p:nvSpPr>
            <p:spPr>
              <a:xfrm>
                <a:off x="1220337"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23" name="Rectangle 2422"/>
              <p:cNvSpPr/>
              <p:nvPr/>
            </p:nvSpPr>
            <p:spPr>
              <a:xfrm>
                <a:off x="1296537"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24" name="Rectangle 2423"/>
              <p:cNvSpPr/>
              <p:nvPr/>
            </p:nvSpPr>
            <p:spPr>
              <a:xfrm>
                <a:off x="1489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25" name="Rectangle 2424"/>
              <p:cNvSpPr/>
              <p:nvPr/>
            </p:nvSpPr>
            <p:spPr>
              <a:xfrm>
                <a:off x="2251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26" name="Rectangle 2425"/>
              <p:cNvSpPr/>
              <p:nvPr/>
            </p:nvSpPr>
            <p:spPr>
              <a:xfrm>
                <a:off x="3013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27" name="Rectangle 2426"/>
              <p:cNvSpPr/>
              <p:nvPr/>
            </p:nvSpPr>
            <p:spPr>
              <a:xfrm>
                <a:off x="3775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28" name="Rectangle 2427"/>
              <p:cNvSpPr/>
              <p:nvPr/>
            </p:nvSpPr>
            <p:spPr>
              <a:xfrm>
                <a:off x="4537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29" name="Rectangle 2428"/>
              <p:cNvSpPr/>
              <p:nvPr/>
            </p:nvSpPr>
            <p:spPr>
              <a:xfrm>
                <a:off x="5299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30" name="Rectangle 2429"/>
              <p:cNvSpPr/>
              <p:nvPr/>
            </p:nvSpPr>
            <p:spPr>
              <a:xfrm>
                <a:off x="6061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31" name="Rectangle 2430"/>
              <p:cNvSpPr/>
              <p:nvPr/>
            </p:nvSpPr>
            <p:spPr>
              <a:xfrm>
                <a:off x="6823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32" name="Rectangle 2431"/>
              <p:cNvSpPr/>
              <p:nvPr/>
            </p:nvSpPr>
            <p:spPr>
              <a:xfrm>
                <a:off x="760294"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33" name="Rectangle 2432"/>
              <p:cNvSpPr/>
              <p:nvPr/>
            </p:nvSpPr>
            <p:spPr>
              <a:xfrm>
                <a:off x="836494"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34" name="Rectangle 2433"/>
              <p:cNvSpPr/>
              <p:nvPr/>
            </p:nvSpPr>
            <p:spPr>
              <a:xfrm>
                <a:off x="912694"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35" name="Rectangle 2434"/>
              <p:cNvSpPr/>
              <p:nvPr/>
            </p:nvSpPr>
            <p:spPr>
              <a:xfrm>
                <a:off x="988894"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36" name="Rectangle 2435"/>
              <p:cNvSpPr/>
              <p:nvPr/>
            </p:nvSpPr>
            <p:spPr>
              <a:xfrm>
                <a:off x="1067937"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37" name="Rectangle 2436"/>
              <p:cNvSpPr/>
              <p:nvPr/>
            </p:nvSpPr>
            <p:spPr>
              <a:xfrm>
                <a:off x="1144137"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38" name="Rectangle 2437"/>
              <p:cNvSpPr/>
              <p:nvPr/>
            </p:nvSpPr>
            <p:spPr>
              <a:xfrm>
                <a:off x="1220337"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39" name="Rectangle 2438"/>
              <p:cNvSpPr/>
              <p:nvPr/>
            </p:nvSpPr>
            <p:spPr>
              <a:xfrm>
                <a:off x="1296537"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40" name="Rectangle 2439"/>
              <p:cNvSpPr/>
              <p:nvPr/>
            </p:nvSpPr>
            <p:spPr>
              <a:xfrm>
                <a:off x="1489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41" name="Rectangle 2440"/>
              <p:cNvSpPr/>
              <p:nvPr/>
            </p:nvSpPr>
            <p:spPr>
              <a:xfrm>
                <a:off x="2251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42" name="Rectangle 2441"/>
              <p:cNvSpPr/>
              <p:nvPr/>
            </p:nvSpPr>
            <p:spPr>
              <a:xfrm>
                <a:off x="3013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43" name="Rectangle 2442"/>
              <p:cNvSpPr/>
              <p:nvPr/>
            </p:nvSpPr>
            <p:spPr>
              <a:xfrm>
                <a:off x="3775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44" name="Rectangle 2443"/>
              <p:cNvSpPr/>
              <p:nvPr/>
            </p:nvSpPr>
            <p:spPr>
              <a:xfrm>
                <a:off x="4537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45" name="Rectangle 2444"/>
              <p:cNvSpPr/>
              <p:nvPr/>
            </p:nvSpPr>
            <p:spPr>
              <a:xfrm>
                <a:off x="5299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46" name="Rectangle 2445"/>
              <p:cNvSpPr/>
              <p:nvPr/>
            </p:nvSpPr>
            <p:spPr>
              <a:xfrm>
                <a:off x="6061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47" name="Rectangle 2446"/>
              <p:cNvSpPr/>
              <p:nvPr/>
            </p:nvSpPr>
            <p:spPr>
              <a:xfrm>
                <a:off x="6823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48" name="Rectangle 2447"/>
              <p:cNvSpPr/>
              <p:nvPr/>
            </p:nvSpPr>
            <p:spPr>
              <a:xfrm>
                <a:off x="760294"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49" name="Rectangle 2448"/>
              <p:cNvSpPr/>
              <p:nvPr/>
            </p:nvSpPr>
            <p:spPr>
              <a:xfrm>
                <a:off x="836494"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50" name="Rectangle 2449"/>
              <p:cNvSpPr/>
              <p:nvPr/>
            </p:nvSpPr>
            <p:spPr>
              <a:xfrm>
                <a:off x="912694"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51" name="Rectangle 2450"/>
              <p:cNvSpPr/>
              <p:nvPr/>
            </p:nvSpPr>
            <p:spPr>
              <a:xfrm>
                <a:off x="988894"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52" name="Rectangle 2451"/>
              <p:cNvSpPr/>
              <p:nvPr/>
            </p:nvSpPr>
            <p:spPr>
              <a:xfrm>
                <a:off x="1067937"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53" name="Rectangle 2452"/>
              <p:cNvSpPr/>
              <p:nvPr/>
            </p:nvSpPr>
            <p:spPr>
              <a:xfrm>
                <a:off x="1144137"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54" name="Rectangle 2453"/>
              <p:cNvSpPr/>
              <p:nvPr/>
            </p:nvSpPr>
            <p:spPr>
              <a:xfrm>
                <a:off x="1220337"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55" name="Rectangle 2454"/>
              <p:cNvSpPr/>
              <p:nvPr/>
            </p:nvSpPr>
            <p:spPr>
              <a:xfrm>
                <a:off x="1296537"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56" name="Rectangle 2455"/>
              <p:cNvSpPr/>
              <p:nvPr/>
            </p:nvSpPr>
            <p:spPr>
              <a:xfrm>
                <a:off x="1501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57" name="Rectangle 2456"/>
              <p:cNvSpPr/>
              <p:nvPr/>
            </p:nvSpPr>
            <p:spPr>
              <a:xfrm>
                <a:off x="2263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58" name="Rectangle 2457"/>
              <p:cNvSpPr/>
              <p:nvPr/>
            </p:nvSpPr>
            <p:spPr>
              <a:xfrm>
                <a:off x="3025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59" name="Rectangle 2458"/>
              <p:cNvSpPr/>
              <p:nvPr/>
            </p:nvSpPr>
            <p:spPr>
              <a:xfrm>
                <a:off x="3787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60" name="Rectangle 2459"/>
              <p:cNvSpPr/>
              <p:nvPr/>
            </p:nvSpPr>
            <p:spPr>
              <a:xfrm>
                <a:off x="4549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61" name="Rectangle 2460"/>
              <p:cNvSpPr/>
              <p:nvPr/>
            </p:nvSpPr>
            <p:spPr>
              <a:xfrm>
                <a:off x="5311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62" name="Rectangle 2461"/>
              <p:cNvSpPr/>
              <p:nvPr/>
            </p:nvSpPr>
            <p:spPr>
              <a:xfrm>
                <a:off x="6073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63" name="Rectangle 2462"/>
              <p:cNvSpPr/>
              <p:nvPr/>
            </p:nvSpPr>
            <p:spPr>
              <a:xfrm>
                <a:off x="6835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64" name="Rectangle 2463"/>
              <p:cNvSpPr/>
              <p:nvPr/>
            </p:nvSpPr>
            <p:spPr>
              <a:xfrm>
                <a:off x="761431"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65" name="Rectangle 2464"/>
              <p:cNvSpPr/>
              <p:nvPr/>
            </p:nvSpPr>
            <p:spPr>
              <a:xfrm>
                <a:off x="837631"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66" name="Rectangle 2465"/>
              <p:cNvSpPr/>
              <p:nvPr/>
            </p:nvSpPr>
            <p:spPr>
              <a:xfrm>
                <a:off x="913831"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67" name="Rectangle 2466"/>
              <p:cNvSpPr/>
              <p:nvPr/>
            </p:nvSpPr>
            <p:spPr>
              <a:xfrm>
                <a:off x="990031"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68" name="Rectangle 2467"/>
              <p:cNvSpPr/>
              <p:nvPr/>
            </p:nvSpPr>
            <p:spPr>
              <a:xfrm>
                <a:off x="1069074"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69" name="Rectangle 2468"/>
              <p:cNvSpPr/>
              <p:nvPr/>
            </p:nvSpPr>
            <p:spPr>
              <a:xfrm>
                <a:off x="1145274"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70" name="Rectangle 2469"/>
              <p:cNvSpPr/>
              <p:nvPr/>
            </p:nvSpPr>
            <p:spPr>
              <a:xfrm>
                <a:off x="1221474"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71" name="Rectangle 2470"/>
              <p:cNvSpPr/>
              <p:nvPr/>
            </p:nvSpPr>
            <p:spPr>
              <a:xfrm>
                <a:off x="1297674"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72" name="Rectangle 2471"/>
              <p:cNvSpPr/>
              <p:nvPr/>
            </p:nvSpPr>
            <p:spPr>
              <a:xfrm>
                <a:off x="1501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73" name="Rectangle 2472"/>
              <p:cNvSpPr/>
              <p:nvPr/>
            </p:nvSpPr>
            <p:spPr>
              <a:xfrm>
                <a:off x="2263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74" name="Rectangle 2473"/>
              <p:cNvSpPr/>
              <p:nvPr/>
            </p:nvSpPr>
            <p:spPr>
              <a:xfrm>
                <a:off x="3025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75" name="Rectangle 2474"/>
              <p:cNvSpPr/>
              <p:nvPr/>
            </p:nvSpPr>
            <p:spPr>
              <a:xfrm>
                <a:off x="3787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76" name="Rectangle 2475"/>
              <p:cNvSpPr/>
              <p:nvPr/>
            </p:nvSpPr>
            <p:spPr>
              <a:xfrm>
                <a:off x="4549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77" name="Rectangle 2476"/>
              <p:cNvSpPr/>
              <p:nvPr/>
            </p:nvSpPr>
            <p:spPr>
              <a:xfrm>
                <a:off x="5311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78" name="Rectangle 2477"/>
              <p:cNvSpPr/>
              <p:nvPr/>
            </p:nvSpPr>
            <p:spPr>
              <a:xfrm>
                <a:off x="6073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79" name="Rectangle 2478"/>
              <p:cNvSpPr/>
              <p:nvPr/>
            </p:nvSpPr>
            <p:spPr>
              <a:xfrm>
                <a:off x="6835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80" name="Rectangle 2479"/>
              <p:cNvSpPr/>
              <p:nvPr/>
            </p:nvSpPr>
            <p:spPr>
              <a:xfrm>
                <a:off x="761431"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81" name="Rectangle 2480"/>
              <p:cNvSpPr/>
              <p:nvPr/>
            </p:nvSpPr>
            <p:spPr>
              <a:xfrm>
                <a:off x="837631"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82" name="Rectangle 2481"/>
              <p:cNvSpPr/>
              <p:nvPr/>
            </p:nvSpPr>
            <p:spPr>
              <a:xfrm>
                <a:off x="913831"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83" name="Rectangle 2482"/>
              <p:cNvSpPr/>
              <p:nvPr/>
            </p:nvSpPr>
            <p:spPr>
              <a:xfrm>
                <a:off x="990031"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84" name="Rectangle 2483"/>
              <p:cNvSpPr/>
              <p:nvPr/>
            </p:nvSpPr>
            <p:spPr>
              <a:xfrm>
                <a:off x="1069074"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85" name="Rectangle 2484"/>
              <p:cNvSpPr/>
              <p:nvPr/>
            </p:nvSpPr>
            <p:spPr>
              <a:xfrm>
                <a:off x="1145274"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86" name="Rectangle 2485"/>
              <p:cNvSpPr/>
              <p:nvPr/>
            </p:nvSpPr>
            <p:spPr>
              <a:xfrm>
                <a:off x="1221474"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87" name="Rectangle 2486"/>
              <p:cNvSpPr/>
              <p:nvPr/>
            </p:nvSpPr>
            <p:spPr>
              <a:xfrm>
                <a:off x="1297674"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88" name="Rectangle 2487"/>
              <p:cNvSpPr/>
              <p:nvPr/>
            </p:nvSpPr>
            <p:spPr>
              <a:xfrm>
                <a:off x="1501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89" name="Rectangle 2488"/>
              <p:cNvSpPr/>
              <p:nvPr/>
            </p:nvSpPr>
            <p:spPr>
              <a:xfrm>
                <a:off x="2263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90" name="Rectangle 2489"/>
              <p:cNvSpPr/>
              <p:nvPr/>
            </p:nvSpPr>
            <p:spPr>
              <a:xfrm>
                <a:off x="3025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91" name="Rectangle 2490"/>
              <p:cNvSpPr/>
              <p:nvPr/>
            </p:nvSpPr>
            <p:spPr>
              <a:xfrm>
                <a:off x="3787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92" name="Rectangle 2491"/>
              <p:cNvSpPr/>
              <p:nvPr/>
            </p:nvSpPr>
            <p:spPr>
              <a:xfrm>
                <a:off x="4549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93" name="Rectangle 2492"/>
              <p:cNvSpPr/>
              <p:nvPr/>
            </p:nvSpPr>
            <p:spPr>
              <a:xfrm>
                <a:off x="5311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94" name="Rectangle 2493"/>
              <p:cNvSpPr/>
              <p:nvPr/>
            </p:nvSpPr>
            <p:spPr>
              <a:xfrm>
                <a:off x="6073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95" name="Rectangle 2494"/>
              <p:cNvSpPr/>
              <p:nvPr/>
            </p:nvSpPr>
            <p:spPr>
              <a:xfrm>
                <a:off x="6835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96" name="Rectangle 2495"/>
              <p:cNvSpPr/>
              <p:nvPr/>
            </p:nvSpPr>
            <p:spPr>
              <a:xfrm>
                <a:off x="761431"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97" name="Rectangle 2496"/>
              <p:cNvSpPr/>
              <p:nvPr/>
            </p:nvSpPr>
            <p:spPr>
              <a:xfrm>
                <a:off x="837631"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98" name="Rectangle 2497"/>
              <p:cNvSpPr/>
              <p:nvPr/>
            </p:nvSpPr>
            <p:spPr>
              <a:xfrm>
                <a:off x="913831"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99" name="Rectangle 2498"/>
              <p:cNvSpPr/>
              <p:nvPr/>
            </p:nvSpPr>
            <p:spPr>
              <a:xfrm>
                <a:off x="990031"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00" name="Rectangle 2499"/>
              <p:cNvSpPr/>
              <p:nvPr/>
            </p:nvSpPr>
            <p:spPr>
              <a:xfrm>
                <a:off x="1069074"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01" name="Rectangle 2500"/>
              <p:cNvSpPr/>
              <p:nvPr/>
            </p:nvSpPr>
            <p:spPr>
              <a:xfrm>
                <a:off x="1145274"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02" name="Rectangle 2501"/>
              <p:cNvSpPr/>
              <p:nvPr/>
            </p:nvSpPr>
            <p:spPr>
              <a:xfrm>
                <a:off x="1221474"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03" name="Rectangle 2502"/>
              <p:cNvSpPr/>
              <p:nvPr/>
            </p:nvSpPr>
            <p:spPr>
              <a:xfrm>
                <a:off x="1297674"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04" name="Rectangle 2503"/>
              <p:cNvSpPr/>
              <p:nvPr/>
            </p:nvSpPr>
            <p:spPr>
              <a:xfrm>
                <a:off x="1501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05" name="Rectangle 2504"/>
              <p:cNvSpPr/>
              <p:nvPr/>
            </p:nvSpPr>
            <p:spPr>
              <a:xfrm>
                <a:off x="2263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06" name="Rectangle 2505"/>
              <p:cNvSpPr/>
              <p:nvPr/>
            </p:nvSpPr>
            <p:spPr>
              <a:xfrm>
                <a:off x="3025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07" name="Rectangle 2506"/>
              <p:cNvSpPr/>
              <p:nvPr/>
            </p:nvSpPr>
            <p:spPr>
              <a:xfrm>
                <a:off x="3787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08" name="Rectangle 2507"/>
              <p:cNvSpPr/>
              <p:nvPr/>
            </p:nvSpPr>
            <p:spPr>
              <a:xfrm>
                <a:off x="4549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09" name="Rectangle 2508"/>
              <p:cNvSpPr/>
              <p:nvPr/>
            </p:nvSpPr>
            <p:spPr>
              <a:xfrm>
                <a:off x="5311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10" name="Rectangle 2509"/>
              <p:cNvSpPr/>
              <p:nvPr/>
            </p:nvSpPr>
            <p:spPr>
              <a:xfrm>
                <a:off x="6073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11" name="Rectangle 2510"/>
              <p:cNvSpPr/>
              <p:nvPr/>
            </p:nvSpPr>
            <p:spPr>
              <a:xfrm>
                <a:off x="6835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12" name="Rectangle 2511"/>
              <p:cNvSpPr/>
              <p:nvPr/>
            </p:nvSpPr>
            <p:spPr>
              <a:xfrm>
                <a:off x="761431"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13" name="Rectangle 2512"/>
              <p:cNvSpPr/>
              <p:nvPr/>
            </p:nvSpPr>
            <p:spPr>
              <a:xfrm>
                <a:off x="837631"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14" name="Rectangle 2513"/>
              <p:cNvSpPr/>
              <p:nvPr/>
            </p:nvSpPr>
            <p:spPr>
              <a:xfrm>
                <a:off x="913831"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15" name="Rectangle 2514"/>
              <p:cNvSpPr/>
              <p:nvPr/>
            </p:nvSpPr>
            <p:spPr>
              <a:xfrm>
                <a:off x="990031"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16" name="Rectangle 2515"/>
              <p:cNvSpPr/>
              <p:nvPr/>
            </p:nvSpPr>
            <p:spPr>
              <a:xfrm>
                <a:off x="1069074"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17" name="Rectangle 2516"/>
              <p:cNvSpPr/>
              <p:nvPr/>
            </p:nvSpPr>
            <p:spPr>
              <a:xfrm>
                <a:off x="1145274"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18" name="Rectangle 2517"/>
              <p:cNvSpPr/>
              <p:nvPr/>
            </p:nvSpPr>
            <p:spPr>
              <a:xfrm>
                <a:off x="1221474"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19" name="Rectangle 2518"/>
              <p:cNvSpPr/>
              <p:nvPr/>
            </p:nvSpPr>
            <p:spPr>
              <a:xfrm>
                <a:off x="1297674"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20" name="Rectangle 2519"/>
              <p:cNvSpPr/>
              <p:nvPr/>
            </p:nvSpPr>
            <p:spPr>
              <a:xfrm>
                <a:off x="1484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21" name="Rectangle 2520"/>
              <p:cNvSpPr/>
              <p:nvPr/>
            </p:nvSpPr>
            <p:spPr>
              <a:xfrm>
                <a:off x="2246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22" name="Rectangle 2521"/>
              <p:cNvSpPr/>
              <p:nvPr/>
            </p:nvSpPr>
            <p:spPr>
              <a:xfrm>
                <a:off x="3008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23" name="Rectangle 2522"/>
              <p:cNvSpPr/>
              <p:nvPr/>
            </p:nvSpPr>
            <p:spPr>
              <a:xfrm>
                <a:off x="3770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24" name="Rectangle 2523"/>
              <p:cNvSpPr/>
              <p:nvPr/>
            </p:nvSpPr>
            <p:spPr>
              <a:xfrm>
                <a:off x="4532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25" name="Rectangle 2524"/>
              <p:cNvSpPr/>
              <p:nvPr/>
            </p:nvSpPr>
            <p:spPr>
              <a:xfrm>
                <a:off x="5294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26" name="Rectangle 2525"/>
              <p:cNvSpPr/>
              <p:nvPr/>
            </p:nvSpPr>
            <p:spPr>
              <a:xfrm>
                <a:off x="6056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27" name="Rectangle 2526"/>
              <p:cNvSpPr/>
              <p:nvPr/>
            </p:nvSpPr>
            <p:spPr>
              <a:xfrm>
                <a:off x="6818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28" name="Rectangle 2527"/>
              <p:cNvSpPr/>
              <p:nvPr/>
            </p:nvSpPr>
            <p:spPr>
              <a:xfrm>
                <a:off x="759725"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29" name="Rectangle 2528"/>
              <p:cNvSpPr/>
              <p:nvPr/>
            </p:nvSpPr>
            <p:spPr>
              <a:xfrm>
                <a:off x="835925"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30" name="Rectangle 2529"/>
              <p:cNvSpPr/>
              <p:nvPr/>
            </p:nvSpPr>
            <p:spPr>
              <a:xfrm>
                <a:off x="912125"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31" name="Rectangle 2530"/>
              <p:cNvSpPr/>
              <p:nvPr/>
            </p:nvSpPr>
            <p:spPr>
              <a:xfrm>
                <a:off x="988325"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32" name="Rectangle 2531"/>
              <p:cNvSpPr/>
              <p:nvPr/>
            </p:nvSpPr>
            <p:spPr>
              <a:xfrm>
                <a:off x="1067368"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33" name="Rectangle 2532"/>
              <p:cNvSpPr/>
              <p:nvPr/>
            </p:nvSpPr>
            <p:spPr>
              <a:xfrm>
                <a:off x="1143568"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34" name="Rectangle 2533"/>
              <p:cNvSpPr/>
              <p:nvPr/>
            </p:nvSpPr>
            <p:spPr>
              <a:xfrm>
                <a:off x="1219768"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35" name="Rectangle 2534"/>
              <p:cNvSpPr/>
              <p:nvPr/>
            </p:nvSpPr>
            <p:spPr>
              <a:xfrm>
                <a:off x="1295968"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36" name="Rectangle 2535"/>
              <p:cNvSpPr/>
              <p:nvPr/>
            </p:nvSpPr>
            <p:spPr>
              <a:xfrm>
                <a:off x="1484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37" name="Rectangle 2536"/>
              <p:cNvSpPr/>
              <p:nvPr/>
            </p:nvSpPr>
            <p:spPr>
              <a:xfrm>
                <a:off x="2246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38" name="Rectangle 2537"/>
              <p:cNvSpPr/>
              <p:nvPr/>
            </p:nvSpPr>
            <p:spPr>
              <a:xfrm>
                <a:off x="3008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39" name="Rectangle 2538"/>
              <p:cNvSpPr/>
              <p:nvPr/>
            </p:nvSpPr>
            <p:spPr>
              <a:xfrm>
                <a:off x="3770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40" name="Rectangle 2539"/>
              <p:cNvSpPr/>
              <p:nvPr/>
            </p:nvSpPr>
            <p:spPr>
              <a:xfrm>
                <a:off x="4532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41" name="Rectangle 2540"/>
              <p:cNvSpPr/>
              <p:nvPr/>
            </p:nvSpPr>
            <p:spPr>
              <a:xfrm>
                <a:off x="5294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42" name="Rectangle 2541"/>
              <p:cNvSpPr/>
              <p:nvPr/>
            </p:nvSpPr>
            <p:spPr>
              <a:xfrm>
                <a:off x="6056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43" name="Rectangle 2542"/>
              <p:cNvSpPr/>
              <p:nvPr/>
            </p:nvSpPr>
            <p:spPr>
              <a:xfrm>
                <a:off x="6818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44" name="Rectangle 2543"/>
              <p:cNvSpPr/>
              <p:nvPr/>
            </p:nvSpPr>
            <p:spPr>
              <a:xfrm>
                <a:off x="759725"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45" name="Rectangle 2544"/>
              <p:cNvSpPr/>
              <p:nvPr/>
            </p:nvSpPr>
            <p:spPr>
              <a:xfrm>
                <a:off x="835925"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46" name="Rectangle 2545"/>
              <p:cNvSpPr/>
              <p:nvPr/>
            </p:nvSpPr>
            <p:spPr>
              <a:xfrm>
                <a:off x="912125"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47" name="Rectangle 2546"/>
              <p:cNvSpPr/>
              <p:nvPr/>
            </p:nvSpPr>
            <p:spPr>
              <a:xfrm>
                <a:off x="988325"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48" name="Rectangle 2547"/>
              <p:cNvSpPr/>
              <p:nvPr/>
            </p:nvSpPr>
            <p:spPr>
              <a:xfrm>
                <a:off x="1067368"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49" name="Rectangle 2548"/>
              <p:cNvSpPr/>
              <p:nvPr/>
            </p:nvSpPr>
            <p:spPr>
              <a:xfrm>
                <a:off x="1143568"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50" name="Rectangle 2549"/>
              <p:cNvSpPr/>
              <p:nvPr/>
            </p:nvSpPr>
            <p:spPr>
              <a:xfrm>
                <a:off x="1219768"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51" name="Rectangle 2550"/>
              <p:cNvSpPr/>
              <p:nvPr/>
            </p:nvSpPr>
            <p:spPr>
              <a:xfrm>
                <a:off x="1295968"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52" name="Rectangle 2551"/>
              <p:cNvSpPr/>
              <p:nvPr/>
            </p:nvSpPr>
            <p:spPr>
              <a:xfrm>
                <a:off x="1484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53" name="Rectangle 2552"/>
              <p:cNvSpPr/>
              <p:nvPr/>
            </p:nvSpPr>
            <p:spPr>
              <a:xfrm>
                <a:off x="2246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54" name="Rectangle 2553"/>
              <p:cNvSpPr/>
              <p:nvPr/>
            </p:nvSpPr>
            <p:spPr>
              <a:xfrm>
                <a:off x="3008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55" name="Rectangle 2554"/>
              <p:cNvSpPr/>
              <p:nvPr/>
            </p:nvSpPr>
            <p:spPr>
              <a:xfrm>
                <a:off x="3770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56" name="Rectangle 2555"/>
              <p:cNvSpPr/>
              <p:nvPr/>
            </p:nvSpPr>
            <p:spPr>
              <a:xfrm>
                <a:off x="4532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57" name="Rectangle 2556"/>
              <p:cNvSpPr/>
              <p:nvPr/>
            </p:nvSpPr>
            <p:spPr>
              <a:xfrm>
                <a:off x="5294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58" name="Rectangle 2557"/>
              <p:cNvSpPr/>
              <p:nvPr/>
            </p:nvSpPr>
            <p:spPr>
              <a:xfrm>
                <a:off x="6056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59" name="Rectangle 2558"/>
              <p:cNvSpPr/>
              <p:nvPr/>
            </p:nvSpPr>
            <p:spPr>
              <a:xfrm>
                <a:off x="6818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60" name="Rectangle 2559"/>
              <p:cNvSpPr/>
              <p:nvPr/>
            </p:nvSpPr>
            <p:spPr>
              <a:xfrm>
                <a:off x="759725"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61" name="Rectangle 2560"/>
              <p:cNvSpPr/>
              <p:nvPr/>
            </p:nvSpPr>
            <p:spPr>
              <a:xfrm>
                <a:off x="835925"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62" name="Rectangle 2561"/>
              <p:cNvSpPr/>
              <p:nvPr/>
            </p:nvSpPr>
            <p:spPr>
              <a:xfrm>
                <a:off x="912125"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63" name="Rectangle 2562"/>
              <p:cNvSpPr/>
              <p:nvPr/>
            </p:nvSpPr>
            <p:spPr>
              <a:xfrm>
                <a:off x="988325"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64" name="Rectangle 2563"/>
              <p:cNvSpPr/>
              <p:nvPr/>
            </p:nvSpPr>
            <p:spPr>
              <a:xfrm>
                <a:off x="1067368"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65" name="Rectangle 2564"/>
              <p:cNvSpPr/>
              <p:nvPr/>
            </p:nvSpPr>
            <p:spPr>
              <a:xfrm>
                <a:off x="1143568"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66" name="Rectangle 2565"/>
              <p:cNvSpPr/>
              <p:nvPr/>
            </p:nvSpPr>
            <p:spPr>
              <a:xfrm>
                <a:off x="1219768"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67" name="Rectangle 2566"/>
              <p:cNvSpPr/>
              <p:nvPr/>
            </p:nvSpPr>
            <p:spPr>
              <a:xfrm>
                <a:off x="1295968"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68" name="Rectangle 2567"/>
              <p:cNvSpPr/>
              <p:nvPr/>
            </p:nvSpPr>
            <p:spPr>
              <a:xfrm>
                <a:off x="1484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69" name="Rectangle 2568"/>
              <p:cNvSpPr/>
              <p:nvPr/>
            </p:nvSpPr>
            <p:spPr>
              <a:xfrm>
                <a:off x="2246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70" name="Rectangle 2569"/>
              <p:cNvSpPr/>
              <p:nvPr/>
            </p:nvSpPr>
            <p:spPr>
              <a:xfrm>
                <a:off x="3008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71" name="Rectangle 2570"/>
              <p:cNvSpPr/>
              <p:nvPr/>
            </p:nvSpPr>
            <p:spPr>
              <a:xfrm>
                <a:off x="3770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72" name="Rectangle 2571"/>
              <p:cNvSpPr/>
              <p:nvPr/>
            </p:nvSpPr>
            <p:spPr>
              <a:xfrm>
                <a:off x="4532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73" name="Rectangle 2572"/>
              <p:cNvSpPr/>
              <p:nvPr/>
            </p:nvSpPr>
            <p:spPr>
              <a:xfrm>
                <a:off x="5294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74" name="Rectangle 2573"/>
              <p:cNvSpPr/>
              <p:nvPr/>
            </p:nvSpPr>
            <p:spPr>
              <a:xfrm>
                <a:off x="6056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75" name="Rectangle 2574"/>
              <p:cNvSpPr/>
              <p:nvPr/>
            </p:nvSpPr>
            <p:spPr>
              <a:xfrm>
                <a:off x="6818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76" name="Rectangle 2575"/>
              <p:cNvSpPr/>
              <p:nvPr/>
            </p:nvSpPr>
            <p:spPr>
              <a:xfrm>
                <a:off x="759725"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77" name="Rectangle 2576"/>
              <p:cNvSpPr/>
              <p:nvPr/>
            </p:nvSpPr>
            <p:spPr>
              <a:xfrm>
                <a:off x="835925"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78" name="Rectangle 2577"/>
              <p:cNvSpPr/>
              <p:nvPr/>
            </p:nvSpPr>
            <p:spPr>
              <a:xfrm>
                <a:off x="912125"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79" name="Rectangle 2578"/>
              <p:cNvSpPr/>
              <p:nvPr/>
            </p:nvSpPr>
            <p:spPr>
              <a:xfrm>
                <a:off x="988325"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80" name="Rectangle 2579"/>
              <p:cNvSpPr/>
              <p:nvPr/>
            </p:nvSpPr>
            <p:spPr>
              <a:xfrm>
                <a:off x="1067368"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81" name="Rectangle 2580"/>
              <p:cNvSpPr/>
              <p:nvPr/>
            </p:nvSpPr>
            <p:spPr>
              <a:xfrm>
                <a:off x="1143568"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82" name="Rectangle 2581"/>
              <p:cNvSpPr/>
              <p:nvPr/>
            </p:nvSpPr>
            <p:spPr>
              <a:xfrm>
                <a:off x="1219768"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83" name="Rectangle 2582"/>
              <p:cNvSpPr/>
              <p:nvPr/>
            </p:nvSpPr>
            <p:spPr>
              <a:xfrm>
                <a:off x="1295968"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584" name="Rectangle 2583"/>
            <p:cNvSpPr/>
            <p:nvPr/>
          </p:nvSpPr>
          <p:spPr>
            <a:xfrm>
              <a:off x="4273550" y="1857375"/>
              <a:ext cx="1219200" cy="12192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85" name="Rectangle 2584"/>
            <p:cNvSpPr/>
            <p:nvPr/>
          </p:nvSpPr>
          <p:spPr>
            <a:xfrm>
              <a:off x="4289425" y="1857375"/>
              <a:ext cx="1219200" cy="12192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586" name="Group 2585"/>
            <p:cNvGrpSpPr/>
            <p:nvPr/>
          </p:nvGrpSpPr>
          <p:grpSpPr>
            <a:xfrm>
              <a:off x="5505100" y="1856434"/>
              <a:ext cx="1226024" cy="1231710"/>
              <a:chOff x="148419" y="2895600"/>
              <a:chExt cx="1226024" cy="1231710"/>
            </a:xfrm>
            <a:noFill/>
          </p:grpSpPr>
          <p:sp>
            <p:nvSpPr>
              <p:cNvPr id="2587" name="Rectangle 2586"/>
              <p:cNvSpPr/>
              <p:nvPr/>
            </p:nvSpPr>
            <p:spPr>
              <a:xfrm>
                <a:off x="1506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88" name="Rectangle 2587"/>
              <p:cNvSpPr/>
              <p:nvPr/>
            </p:nvSpPr>
            <p:spPr>
              <a:xfrm>
                <a:off x="2268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89" name="Rectangle 2588"/>
              <p:cNvSpPr/>
              <p:nvPr/>
            </p:nvSpPr>
            <p:spPr>
              <a:xfrm>
                <a:off x="3030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90" name="Rectangle 2589"/>
              <p:cNvSpPr/>
              <p:nvPr/>
            </p:nvSpPr>
            <p:spPr>
              <a:xfrm>
                <a:off x="3792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91" name="Rectangle 2590"/>
              <p:cNvSpPr/>
              <p:nvPr/>
            </p:nvSpPr>
            <p:spPr>
              <a:xfrm>
                <a:off x="4554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92" name="Rectangle 2591"/>
              <p:cNvSpPr/>
              <p:nvPr/>
            </p:nvSpPr>
            <p:spPr>
              <a:xfrm>
                <a:off x="5316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93" name="Rectangle 2592"/>
              <p:cNvSpPr/>
              <p:nvPr/>
            </p:nvSpPr>
            <p:spPr>
              <a:xfrm>
                <a:off x="6078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94" name="Rectangle 2593"/>
              <p:cNvSpPr/>
              <p:nvPr/>
            </p:nvSpPr>
            <p:spPr>
              <a:xfrm>
                <a:off x="6840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95" name="Rectangle 2594"/>
              <p:cNvSpPr/>
              <p:nvPr/>
            </p:nvSpPr>
            <p:spPr>
              <a:xfrm>
                <a:off x="762000"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96" name="Rectangle 2595"/>
              <p:cNvSpPr/>
              <p:nvPr/>
            </p:nvSpPr>
            <p:spPr>
              <a:xfrm>
                <a:off x="838200"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97" name="Rectangle 2596"/>
              <p:cNvSpPr/>
              <p:nvPr/>
            </p:nvSpPr>
            <p:spPr>
              <a:xfrm>
                <a:off x="914400"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98" name="Rectangle 2597"/>
              <p:cNvSpPr/>
              <p:nvPr/>
            </p:nvSpPr>
            <p:spPr>
              <a:xfrm>
                <a:off x="990600"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99" name="Rectangle 2598"/>
              <p:cNvSpPr/>
              <p:nvPr/>
            </p:nvSpPr>
            <p:spPr>
              <a:xfrm>
                <a:off x="1069643"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00" name="Rectangle 2599"/>
              <p:cNvSpPr/>
              <p:nvPr/>
            </p:nvSpPr>
            <p:spPr>
              <a:xfrm>
                <a:off x="1145843"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01" name="Rectangle 2600"/>
              <p:cNvSpPr/>
              <p:nvPr/>
            </p:nvSpPr>
            <p:spPr>
              <a:xfrm>
                <a:off x="1222043"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02" name="Rectangle 2601"/>
              <p:cNvSpPr/>
              <p:nvPr/>
            </p:nvSpPr>
            <p:spPr>
              <a:xfrm>
                <a:off x="1298243"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03" name="Rectangle 2602"/>
              <p:cNvSpPr/>
              <p:nvPr/>
            </p:nvSpPr>
            <p:spPr>
              <a:xfrm>
                <a:off x="1506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04" name="Rectangle 2603"/>
              <p:cNvSpPr/>
              <p:nvPr/>
            </p:nvSpPr>
            <p:spPr>
              <a:xfrm>
                <a:off x="2268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05" name="Rectangle 2604"/>
              <p:cNvSpPr/>
              <p:nvPr/>
            </p:nvSpPr>
            <p:spPr>
              <a:xfrm>
                <a:off x="3030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06" name="Rectangle 2605"/>
              <p:cNvSpPr/>
              <p:nvPr/>
            </p:nvSpPr>
            <p:spPr>
              <a:xfrm>
                <a:off x="3792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07" name="Rectangle 2606"/>
              <p:cNvSpPr/>
              <p:nvPr/>
            </p:nvSpPr>
            <p:spPr>
              <a:xfrm>
                <a:off x="4554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08" name="Rectangle 2607"/>
              <p:cNvSpPr/>
              <p:nvPr/>
            </p:nvSpPr>
            <p:spPr>
              <a:xfrm>
                <a:off x="5316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09" name="Rectangle 2608"/>
              <p:cNvSpPr/>
              <p:nvPr/>
            </p:nvSpPr>
            <p:spPr>
              <a:xfrm>
                <a:off x="6078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10" name="Rectangle 2609"/>
              <p:cNvSpPr/>
              <p:nvPr/>
            </p:nvSpPr>
            <p:spPr>
              <a:xfrm>
                <a:off x="6840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11" name="Rectangle 2610"/>
              <p:cNvSpPr/>
              <p:nvPr/>
            </p:nvSpPr>
            <p:spPr>
              <a:xfrm>
                <a:off x="762000"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12" name="Rectangle 2611"/>
              <p:cNvSpPr/>
              <p:nvPr/>
            </p:nvSpPr>
            <p:spPr>
              <a:xfrm>
                <a:off x="838200"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13" name="Rectangle 2612"/>
              <p:cNvSpPr/>
              <p:nvPr/>
            </p:nvSpPr>
            <p:spPr>
              <a:xfrm>
                <a:off x="914400"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14" name="Rectangle 2613"/>
              <p:cNvSpPr/>
              <p:nvPr/>
            </p:nvSpPr>
            <p:spPr>
              <a:xfrm>
                <a:off x="990600"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15" name="Rectangle 2614"/>
              <p:cNvSpPr/>
              <p:nvPr/>
            </p:nvSpPr>
            <p:spPr>
              <a:xfrm>
                <a:off x="1069643"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16" name="Rectangle 2615"/>
              <p:cNvSpPr/>
              <p:nvPr/>
            </p:nvSpPr>
            <p:spPr>
              <a:xfrm>
                <a:off x="1145843"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17" name="Rectangle 2616"/>
              <p:cNvSpPr/>
              <p:nvPr/>
            </p:nvSpPr>
            <p:spPr>
              <a:xfrm>
                <a:off x="1222043"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18" name="Rectangle 2617"/>
              <p:cNvSpPr/>
              <p:nvPr/>
            </p:nvSpPr>
            <p:spPr>
              <a:xfrm>
                <a:off x="1298243"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19" name="Rectangle 2618"/>
              <p:cNvSpPr/>
              <p:nvPr/>
            </p:nvSpPr>
            <p:spPr>
              <a:xfrm>
                <a:off x="1506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20" name="Rectangle 2619"/>
              <p:cNvSpPr/>
              <p:nvPr/>
            </p:nvSpPr>
            <p:spPr>
              <a:xfrm>
                <a:off x="2268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21" name="Rectangle 2620"/>
              <p:cNvSpPr/>
              <p:nvPr/>
            </p:nvSpPr>
            <p:spPr>
              <a:xfrm>
                <a:off x="3030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22" name="Rectangle 2621"/>
              <p:cNvSpPr/>
              <p:nvPr/>
            </p:nvSpPr>
            <p:spPr>
              <a:xfrm>
                <a:off x="3792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23" name="Rectangle 2622"/>
              <p:cNvSpPr/>
              <p:nvPr/>
            </p:nvSpPr>
            <p:spPr>
              <a:xfrm>
                <a:off x="4554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24" name="Rectangle 2623"/>
              <p:cNvSpPr/>
              <p:nvPr/>
            </p:nvSpPr>
            <p:spPr>
              <a:xfrm>
                <a:off x="5316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25" name="Rectangle 2624"/>
              <p:cNvSpPr/>
              <p:nvPr/>
            </p:nvSpPr>
            <p:spPr>
              <a:xfrm>
                <a:off x="6078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26" name="Rectangle 2625"/>
              <p:cNvSpPr/>
              <p:nvPr/>
            </p:nvSpPr>
            <p:spPr>
              <a:xfrm>
                <a:off x="6840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27" name="Rectangle 2626"/>
              <p:cNvSpPr/>
              <p:nvPr/>
            </p:nvSpPr>
            <p:spPr>
              <a:xfrm>
                <a:off x="762000"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28" name="Rectangle 2627"/>
              <p:cNvSpPr/>
              <p:nvPr/>
            </p:nvSpPr>
            <p:spPr>
              <a:xfrm>
                <a:off x="838200"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29" name="Rectangle 2628"/>
              <p:cNvSpPr/>
              <p:nvPr/>
            </p:nvSpPr>
            <p:spPr>
              <a:xfrm>
                <a:off x="914400"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30" name="Rectangle 2629"/>
              <p:cNvSpPr/>
              <p:nvPr/>
            </p:nvSpPr>
            <p:spPr>
              <a:xfrm>
                <a:off x="990600"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31" name="Rectangle 2630"/>
              <p:cNvSpPr/>
              <p:nvPr/>
            </p:nvSpPr>
            <p:spPr>
              <a:xfrm>
                <a:off x="1069643"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32" name="Rectangle 2631"/>
              <p:cNvSpPr/>
              <p:nvPr/>
            </p:nvSpPr>
            <p:spPr>
              <a:xfrm>
                <a:off x="1145843"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33" name="Rectangle 2632"/>
              <p:cNvSpPr/>
              <p:nvPr/>
            </p:nvSpPr>
            <p:spPr>
              <a:xfrm>
                <a:off x="1222043"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34" name="Rectangle 2633"/>
              <p:cNvSpPr/>
              <p:nvPr/>
            </p:nvSpPr>
            <p:spPr>
              <a:xfrm>
                <a:off x="1298243"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35" name="Rectangle 2634"/>
              <p:cNvSpPr/>
              <p:nvPr/>
            </p:nvSpPr>
            <p:spPr>
              <a:xfrm>
                <a:off x="1506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36" name="Rectangle 2635"/>
              <p:cNvSpPr/>
              <p:nvPr/>
            </p:nvSpPr>
            <p:spPr>
              <a:xfrm>
                <a:off x="2268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37" name="Rectangle 2636"/>
              <p:cNvSpPr/>
              <p:nvPr/>
            </p:nvSpPr>
            <p:spPr>
              <a:xfrm>
                <a:off x="3030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38" name="Rectangle 2637"/>
              <p:cNvSpPr/>
              <p:nvPr/>
            </p:nvSpPr>
            <p:spPr>
              <a:xfrm>
                <a:off x="3792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39" name="Rectangle 2638"/>
              <p:cNvSpPr/>
              <p:nvPr/>
            </p:nvSpPr>
            <p:spPr>
              <a:xfrm>
                <a:off x="4554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40" name="Rectangle 2639"/>
              <p:cNvSpPr/>
              <p:nvPr/>
            </p:nvSpPr>
            <p:spPr>
              <a:xfrm>
                <a:off x="5316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41" name="Rectangle 2640"/>
              <p:cNvSpPr/>
              <p:nvPr/>
            </p:nvSpPr>
            <p:spPr>
              <a:xfrm>
                <a:off x="6078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42" name="Rectangle 2641"/>
              <p:cNvSpPr/>
              <p:nvPr/>
            </p:nvSpPr>
            <p:spPr>
              <a:xfrm>
                <a:off x="6840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43" name="Rectangle 2642"/>
              <p:cNvSpPr/>
              <p:nvPr/>
            </p:nvSpPr>
            <p:spPr>
              <a:xfrm>
                <a:off x="762000"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44" name="Rectangle 2643"/>
              <p:cNvSpPr/>
              <p:nvPr/>
            </p:nvSpPr>
            <p:spPr>
              <a:xfrm>
                <a:off x="838200"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45" name="Rectangle 2644"/>
              <p:cNvSpPr/>
              <p:nvPr/>
            </p:nvSpPr>
            <p:spPr>
              <a:xfrm>
                <a:off x="914400"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46" name="Rectangle 2645"/>
              <p:cNvSpPr/>
              <p:nvPr/>
            </p:nvSpPr>
            <p:spPr>
              <a:xfrm>
                <a:off x="990600"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47" name="Rectangle 2646"/>
              <p:cNvSpPr/>
              <p:nvPr/>
            </p:nvSpPr>
            <p:spPr>
              <a:xfrm>
                <a:off x="1069643"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48" name="Rectangle 2647"/>
              <p:cNvSpPr/>
              <p:nvPr/>
            </p:nvSpPr>
            <p:spPr>
              <a:xfrm>
                <a:off x="1145843"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49" name="Rectangle 2648"/>
              <p:cNvSpPr/>
              <p:nvPr/>
            </p:nvSpPr>
            <p:spPr>
              <a:xfrm>
                <a:off x="1222043"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50" name="Rectangle 2649"/>
              <p:cNvSpPr/>
              <p:nvPr/>
            </p:nvSpPr>
            <p:spPr>
              <a:xfrm>
                <a:off x="1298243"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51" name="Rectangle 2650"/>
              <p:cNvSpPr/>
              <p:nvPr/>
            </p:nvSpPr>
            <p:spPr>
              <a:xfrm>
                <a:off x="1489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52" name="Rectangle 2651"/>
              <p:cNvSpPr/>
              <p:nvPr/>
            </p:nvSpPr>
            <p:spPr>
              <a:xfrm>
                <a:off x="2251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53" name="Rectangle 2652"/>
              <p:cNvSpPr/>
              <p:nvPr/>
            </p:nvSpPr>
            <p:spPr>
              <a:xfrm>
                <a:off x="3013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54" name="Rectangle 2653"/>
              <p:cNvSpPr/>
              <p:nvPr/>
            </p:nvSpPr>
            <p:spPr>
              <a:xfrm>
                <a:off x="3775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55" name="Rectangle 2654"/>
              <p:cNvSpPr/>
              <p:nvPr/>
            </p:nvSpPr>
            <p:spPr>
              <a:xfrm>
                <a:off x="4537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56" name="Rectangle 2655"/>
              <p:cNvSpPr/>
              <p:nvPr/>
            </p:nvSpPr>
            <p:spPr>
              <a:xfrm>
                <a:off x="5299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57" name="Rectangle 2656"/>
              <p:cNvSpPr/>
              <p:nvPr/>
            </p:nvSpPr>
            <p:spPr>
              <a:xfrm>
                <a:off x="6061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58" name="Rectangle 2657"/>
              <p:cNvSpPr/>
              <p:nvPr/>
            </p:nvSpPr>
            <p:spPr>
              <a:xfrm>
                <a:off x="6823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59" name="Rectangle 2658"/>
              <p:cNvSpPr/>
              <p:nvPr/>
            </p:nvSpPr>
            <p:spPr>
              <a:xfrm>
                <a:off x="760294"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60" name="Rectangle 2659"/>
              <p:cNvSpPr/>
              <p:nvPr/>
            </p:nvSpPr>
            <p:spPr>
              <a:xfrm>
                <a:off x="836494"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61" name="Rectangle 2660"/>
              <p:cNvSpPr/>
              <p:nvPr/>
            </p:nvSpPr>
            <p:spPr>
              <a:xfrm>
                <a:off x="912694"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62" name="Rectangle 2661"/>
              <p:cNvSpPr/>
              <p:nvPr/>
            </p:nvSpPr>
            <p:spPr>
              <a:xfrm>
                <a:off x="988894"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63" name="Rectangle 2662"/>
              <p:cNvSpPr/>
              <p:nvPr/>
            </p:nvSpPr>
            <p:spPr>
              <a:xfrm>
                <a:off x="1067937"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64" name="Rectangle 2663"/>
              <p:cNvSpPr/>
              <p:nvPr/>
            </p:nvSpPr>
            <p:spPr>
              <a:xfrm>
                <a:off x="1144137"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65" name="Rectangle 2664"/>
              <p:cNvSpPr/>
              <p:nvPr/>
            </p:nvSpPr>
            <p:spPr>
              <a:xfrm>
                <a:off x="1220337"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66" name="Rectangle 2665"/>
              <p:cNvSpPr/>
              <p:nvPr/>
            </p:nvSpPr>
            <p:spPr>
              <a:xfrm>
                <a:off x="1296537"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67" name="Rectangle 2666"/>
              <p:cNvSpPr/>
              <p:nvPr/>
            </p:nvSpPr>
            <p:spPr>
              <a:xfrm>
                <a:off x="1489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68" name="Rectangle 2667"/>
              <p:cNvSpPr/>
              <p:nvPr/>
            </p:nvSpPr>
            <p:spPr>
              <a:xfrm>
                <a:off x="2251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69" name="Rectangle 2668"/>
              <p:cNvSpPr/>
              <p:nvPr/>
            </p:nvSpPr>
            <p:spPr>
              <a:xfrm>
                <a:off x="3013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70" name="Rectangle 2669"/>
              <p:cNvSpPr/>
              <p:nvPr/>
            </p:nvSpPr>
            <p:spPr>
              <a:xfrm>
                <a:off x="3775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71" name="Rectangle 2670"/>
              <p:cNvSpPr/>
              <p:nvPr/>
            </p:nvSpPr>
            <p:spPr>
              <a:xfrm>
                <a:off x="4537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72" name="Rectangle 2671"/>
              <p:cNvSpPr/>
              <p:nvPr/>
            </p:nvSpPr>
            <p:spPr>
              <a:xfrm>
                <a:off x="5299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73" name="Rectangle 2672"/>
              <p:cNvSpPr/>
              <p:nvPr/>
            </p:nvSpPr>
            <p:spPr>
              <a:xfrm>
                <a:off x="6061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74" name="Rectangle 2673"/>
              <p:cNvSpPr/>
              <p:nvPr/>
            </p:nvSpPr>
            <p:spPr>
              <a:xfrm>
                <a:off x="6823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75" name="Rectangle 2674"/>
              <p:cNvSpPr/>
              <p:nvPr/>
            </p:nvSpPr>
            <p:spPr>
              <a:xfrm>
                <a:off x="760294"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76" name="Rectangle 2675"/>
              <p:cNvSpPr/>
              <p:nvPr/>
            </p:nvSpPr>
            <p:spPr>
              <a:xfrm>
                <a:off x="836494"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77" name="Rectangle 2676"/>
              <p:cNvSpPr/>
              <p:nvPr/>
            </p:nvSpPr>
            <p:spPr>
              <a:xfrm>
                <a:off x="912694"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78" name="Rectangle 2677"/>
              <p:cNvSpPr/>
              <p:nvPr/>
            </p:nvSpPr>
            <p:spPr>
              <a:xfrm>
                <a:off x="988894"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79" name="Rectangle 2678"/>
              <p:cNvSpPr/>
              <p:nvPr/>
            </p:nvSpPr>
            <p:spPr>
              <a:xfrm>
                <a:off x="1067937"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80" name="Rectangle 2679"/>
              <p:cNvSpPr/>
              <p:nvPr/>
            </p:nvSpPr>
            <p:spPr>
              <a:xfrm>
                <a:off x="1144137"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81" name="Rectangle 2680"/>
              <p:cNvSpPr/>
              <p:nvPr/>
            </p:nvSpPr>
            <p:spPr>
              <a:xfrm>
                <a:off x="1220337"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82" name="Rectangle 2681"/>
              <p:cNvSpPr/>
              <p:nvPr/>
            </p:nvSpPr>
            <p:spPr>
              <a:xfrm>
                <a:off x="1296537"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83" name="Rectangle 2682"/>
              <p:cNvSpPr/>
              <p:nvPr/>
            </p:nvSpPr>
            <p:spPr>
              <a:xfrm>
                <a:off x="1489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84" name="Rectangle 2683"/>
              <p:cNvSpPr/>
              <p:nvPr/>
            </p:nvSpPr>
            <p:spPr>
              <a:xfrm>
                <a:off x="2251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85" name="Rectangle 2684"/>
              <p:cNvSpPr/>
              <p:nvPr/>
            </p:nvSpPr>
            <p:spPr>
              <a:xfrm>
                <a:off x="3013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86" name="Rectangle 2685"/>
              <p:cNvSpPr/>
              <p:nvPr/>
            </p:nvSpPr>
            <p:spPr>
              <a:xfrm>
                <a:off x="3775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87" name="Rectangle 2686"/>
              <p:cNvSpPr/>
              <p:nvPr/>
            </p:nvSpPr>
            <p:spPr>
              <a:xfrm>
                <a:off x="4537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88" name="Rectangle 2687"/>
              <p:cNvSpPr/>
              <p:nvPr/>
            </p:nvSpPr>
            <p:spPr>
              <a:xfrm>
                <a:off x="5299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89" name="Rectangle 2688"/>
              <p:cNvSpPr/>
              <p:nvPr/>
            </p:nvSpPr>
            <p:spPr>
              <a:xfrm>
                <a:off x="6061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90" name="Rectangle 2689"/>
              <p:cNvSpPr/>
              <p:nvPr/>
            </p:nvSpPr>
            <p:spPr>
              <a:xfrm>
                <a:off x="6823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91" name="Rectangle 2690"/>
              <p:cNvSpPr/>
              <p:nvPr/>
            </p:nvSpPr>
            <p:spPr>
              <a:xfrm>
                <a:off x="760294"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92" name="Rectangle 2691"/>
              <p:cNvSpPr/>
              <p:nvPr/>
            </p:nvSpPr>
            <p:spPr>
              <a:xfrm>
                <a:off x="836494"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93" name="Rectangle 2692"/>
              <p:cNvSpPr/>
              <p:nvPr/>
            </p:nvSpPr>
            <p:spPr>
              <a:xfrm>
                <a:off x="912694"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94" name="Rectangle 2693"/>
              <p:cNvSpPr/>
              <p:nvPr/>
            </p:nvSpPr>
            <p:spPr>
              <a:xfrm>
                <a:off x="988894"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95" name="Rectangle 2694"/>
              <p:cNvSpPr/>
              <p:nvPr/>
            </p:nvSpPr>
            <p:spPr>
              <a:xfrm>
                <a:off x="1067937"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96" name="Rectangle 2695"/>
              <p:cNvSpPr/>
              <p:nvPr/>
            </p:nvSpPr>
            <p:spPr>
              <a:xfrm>
                <a:off x="1144137"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97" name="Rectangle 2696"/>
              <p:cNvSpPr/>
              <p:nvPr/>
            </p:nvSpPr>
            <p:spPr>
              <a:xfrm>
                <a:off x="1220337"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98" name="Rectangle 2697"/>
              <p:cNvSpPr/>
              <p:nvPr/>
            </p:nvSpPr>
            <p:spPr>
              <a:xfrm>
                <a:off x="1296537"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99" name="Rectangle 2698"/>
              <p:cNvSpPr/>
              <p:nvPr/>
            </p:nvSpPr>
            <p:spPr>
              <a:xfrm>
                <a:off x="1489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00" name="Rectangle 2699"/>
              <p:cNvSpPr/>
              <p:nvPr/>
            </p:nvSpPr>
            <p:spPr>
              <a:xfrm>
                <a:off x="2251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01" name="Rectangle 2700"/>
              <p:cNvSpPr/>
              <p:nvPr/>
            </p:nvSpPr>
            <p:spPr>
              <a:xfrm>
                <a:off x="3013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02" name="Rectangle 2701"/>
              <p:cNvSpPr/>
              <p:nvPr/>
            </p:nvSpPr>
            <p:spPr>
              <a:xfrm>
                <a:off x="3775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03" name="Rectangle 2702"/>
              <p:cNvSpPr/>
              <p:nvPr/>
            </p:nvSpPr>
            <p:spPr>
              <a:xfrm>
                <a:off x="4537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04" name="Rectangle 2703"/>
              <p:cNvSpPr/>
              <p:nvPr/>
            </p:nvSpPr>
            <p:spPr>
              <a:xfrm>
                <a:off x="5299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05" name="Rectangle 2704"/>
              <p:cNvSpPr/>
              <p:nvPr/>
            </p:nvSpPr>
            <p:spPr>
              <a:xfrm>
                <a:off x="6061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06" name="Rectangle 2705"/>
              <p:cNvSpPr/>
              <p:nvPr/>
            </p:nvSpPr>
            <p:spPr>
              <a:xfrm>
                <a:off x="6823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07" name="Rectangle 2706"/>
              <p:cNvSpPr/>
              <p:nvPr/>
            </p:nvSpPr>
            <p:spPr>
              <a:xfrm>
                <a:off x="760294"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08" name="Rectangle 2707"/>
              <p:cNvSpPr/>
              <p:nvPr/>
            </p:nvSpPr>
            <p:spPr>
              <a:xfrm>
                <a:off x="836494"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09" name="Rectangle 2708"/>
              <p:cNvSpPr/>
              <p:nvPr/>
            </p:nvSpPr>
            <p:spPr>
              <a:xfrm>
                <a:off x="912694"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10" name="Rectangle 2709"/>
              <p:cNvSpPr/>
              <p:nvPr/>
            </p:nvSpPr>
            <p:spPr>
              <a:xfrm>
                <a:off x="988894"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11" name="Rectangle 2710"/>
              <p:cNvSpPr/>
              <p:nvPr/>
            </p:nvSpPr>
            <p:spPr>
              <a:xfrm>
                <a:off x="1067937"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12" name="Rectangle 2711"/>
              <p:cNvSpPr/>
              <p:nvPr/>
            </p:nvSpPr>
            <p:spPr>
              <a:xfrm>
                <a:off x="1144137"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13" name="Rectangle 2712"/>
              <p:cNvSpPr/>
              <p:nvPr/>
            </p:nvSpPr>
            <p:spPr>
              <a:xfrm>
                <a:off x="1220337"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14" name="Rectangle 2713"/>
              <p:cNvSpPr/>
              <p:nvPr/>
            </p:nvSpPr>
            <p:spPr>
              <a:xfrm>
                <a:off x="1296537"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15" name="Rectangle 2714"/>
              <p:cNvSpPr/>
              <p:nvPr/>
            </p:nvSpPr>
            <p:spPr>
              <a:xfrm>
                <a:off x="1501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16" name="Rectangle 2715"/>
              <p:cNvSpPr/>
              <p:nvPr/>
            </p:nvSpPr>
            <p:spPr>
              <a:xfrm>
                <a:off x="2263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17" name="Rectangle 2716"/>
              <p:cNvSpPr/>
              <p:nvPr/>
            </p:nvSpPr>
            <p:spPr>
              <a:xfrm>
                <a:off x="3025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18" name="Rectangle 2717"/>
              <p:cNvSpPr/>
              <p:nvPr/>
            </p:nvSpPr>
            <p:spPr>
              <a:xfrm>
                <a:off x="3787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19" name="Rectangle 2718"/>
              <p:cNvSpPr/>
              <p:nvPr/>
            </p:nvSpPr>
            <p:spPr>
              <a:xfrm>
                <a:off x="4549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20" name="Rectangle 2719"/>
              <p:cNvSpPr/>
              <p:nvPr/>
            </p:nvSpPr>
            <p:spPr>
              <a:xfrm>
                <a:off x="5311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21" name="Rectangle 2720"/>
              <p:cNvSpPr/>
              <p:nvPr/>
            </p:nvSpPr>
            <p:spPr>
              <a:xfrm>
                <a:off x="6073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22" name="Rectangle 2721"/>
              <p:cNvSpPr/>
              <p:nvPr/>
            </p:nvSpPr>
            <p:spPr>
              <a:xfrm>
                <a:off x="6835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23" name="Rectangle 2722"/>
              <p:cNvSpPr/>
              <p:nvPr/>
            </p:nvSpPr>
            <p:spPr>
              <a:xfrm>
                <a:off x="761431"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24" name="Rectangle 2723"/>
              <p:cNvSpPr/>
              <p:nvPr/>
            </p:nvSpPr>
            <p:spPr>
              <a:xfrm>
                <a:off x="837631"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25" name="Rectangle 2724"/>
              <p:cNvSpPr/>
              <p:nvPr/>
            </p:nvSpPr>
            <p:spPr>
              <a:xfrm>
                <a:off x="913831"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26" name="Rectangle 2725"/>
              <p:cNvSpPr/>
              <p:nvPr/>
            </p:nvSpPr>
            <p:spPr>
              <a:xfrm>
                <a:off x="990031"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27" name="Rectangle 2726"/>
              <p:cNvSpPr/>
              <p:nvPr/>
            </p:nvSpPr>
            <p:spPr>
              <a:xfrm>
                <a:off x="1069074"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28" name="Rectangle 2727"/>
              <p:cNvSpPr/>
              <p:nvPr/>
            </p:nvSpPr>
            <p:spPr>
              <a:xfrm>
                <a:off x="1145274"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29" name="Rectangle 2728"/>
              <p:cNvSpPr/>
              <p:nvPr/>
            </p:nvSpPr>
            <p:spPr>
              <a:xfrm>
                <a:off x="1221474"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30" name="Rectangle 2729"/>
              <p:cNvSpPr/>
              <p:nvPr/>
            </p:nvSpPr>
            <p:spPr>
              <a:xfrm>
                <a:off x="1297674"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31" name="Rectangle 2730"/>
              <p:cNvSpPr/>
              <p:nvPr/>
            </p:nvSpPr>
            <p:spPr>
              <a:xfrm>
                <a:off x="1501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32" name="Rectangle 2731"/>
              <p:cNvSpPr/>
              <p:nvPr/>
            </p:nvSpPr>
            <p:spPr>
              <a:xfrm>
                <a:off x="2263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33" name="Rectangle 2732"/>
              <p:cNvSpPr/>
              <p:nvPr/>
            </p:nvSpPr>
            <p:spPr>
              <a:xfrm>
                <a:off x="3025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34" name="Rectangle 2733"/>
              <p:cNvSpPr/>
              <p:nvPr/>
            </p:nvSpPr>
            <p:spPr>
              <a:xfrm>
                <a:off x="3787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35" name="Rectangle 2734"/>
              <p:cNvSpPr/>
              <p:nvPr/>
            </p:nvSpPr>
            <p:spPr>
              <a:xfrm>
                <a:off x="4549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36" name="Rectangle 2735"/>
              <p:cNvSpPr/>
              <p:nvPr/>
            </p:nvSpPr>
            <p:spPr>
              <a:xfrm>
                <a:off x="5311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37" name="Rectangle 2736"/>
              <p:cNvSpPr/>
              <p:nvPr/>
            </p:nvSpPr>
            <p:spPr>
              <a:xfrm>
                <a:off x="6073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38" name="Rectangle 2737"/>
              <p:cNvSpPr/>
              <p:nvPr/>
            </p:nvSpPr>
            <p:spPr>
              <a:xfrm>
                <a:off x="6835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39" name="Rectangle 2738"/>
              <p:cNvSpPr/>
              <p:nvPr/>
            </p:nvSpPr>
            <p:spPr>
              <a:xfrm>
                <a:off x="761431"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40" name="Rectangle 2739"/>
              <p:cNvSpPr/>
              <p:nvPr/>
            </p:nvSpPr>
            <p:spPr>
              <a:xfrm>
                <a:off x="837631"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41" name="Rectangle 2740"/>
              <p:cNvSpPr/>
              <p:nvPr/>
            </p:nvSpPr>
            <p:spPr>
              <a:xfrm>
                <a:off x="913831"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42" name="Rectangle 2741"/>
              <p:cNvSpPr/>
              <p:nvPr/>
            </p:nvSpPr>
            <p:spPr>
              <a:xfrm>
                <a:off x="990031"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43" name="Rectangle 2742"/>
              <p:cNvSpPr/>
              <p:nvPr/>
            </p:nvSpPr>
            <p:spPr>
              <a:xfrm>
                <a:off x="1069074"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44" name="Rectangle 2743"/>
              <p:cNvSpPr/>
              <p:nvPr/>
            </p:nvSpPr>
            <p:spPr>
              <a:xfrm>
                <a:off x="1145274"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45" name="Rectangle 2744"/>
              <p:cNvSpPr/>
              <p:nvPr/>
            </p:nvSpPr>
            <p:spPr>
              <a:xfrm>
                <a:off x="1221474"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46" name="Rectangle 2745"/>
              <p:cNvSpPr/>
              <p:nvPr/>
            </p:nvSpPr>
            <p:spPr>
              <a:xfrm>
                <a:off x="1297674"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47" name="Rectangle 2746"/>
              <p:cNvSpPr/>
              <p:nvPr/>
            </p:nvSpPr>
            <p:spPr>
              <a:xfrm>
                <a:off x="1501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48" name="Rectangle 2747"/>
              <p:cNvSpPr/>
              <p:nvPr/>
            </p:nvSpPr>
            <p:spPr>
              <a:xfrm>
                <a:off x="2263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49" name="Rectangle 2748"/>
              <p:cNvSpPr/>
              <p:nvPr/>
            </p:nvSpPr>
            <p:spPr>
              <a:xfrm>
                <a:off x="3025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50" name="Rectangle 2749"/>
              <p:cNvSpPr/>
              <p:nvPr/>
            </p:nvSpPr>
            <p:spPr>
              <a:xfrm>
                <a:off x="3787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51" name="Rectangle 2750"/>
              <p:cNvSpPr/>
              <p:nvPr/>
            </p:nvSpPr>
            <p:spPr>
              <a:xfrm>
                <a:off x="4549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52" name="Rectangle 2751"/>
              <p:cNvSpPr/>
              <p:nvPr/>
            </p:nvSpPr>
            <p:spPr>
              <a:xfrm>
                <a:off x="5311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53" name="Rectangle 2752"/>
              <p:cNvSpPr/>
              <p:nvPr/>
            </p:nvSpPr>
            <p:spPr>
              <a:xfrm>
                <a:off x="6073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54" name="Rectangle 2753"/>
              <p:cNvSpPr/>
              <p:nvPr/>
            </p:nvSpPr>
            <p:spPr>
              <a:xfrm>
                <a:off x="6835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55" name="Rectangle 2754"/>
              <p:cNvSpPr/>
              <p:nvPr/>
            </p:nvSpPr>
            <p:spPr>
              <a:xfrm>
                <a:off x="761431"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56" name="Rectangle 2755"/>
              <p:cNvSpPr/>
              <p:nvPr/>
            </p:nvSpPr>
            <p:spPr>
              <a:xfrm>
                <a:off x="837631"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57" name="Rectangle 2756"/>
              <p:cNvSpPr/>
              <p:nvPr/>
            </p:nvSpPr>
            <p:spPr>
              <a:xfrm>
                <a:off x="913831"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58" name="Rectangle 2757"/>
              <p:cNvSpPr/>
              <p:nvPr/>
            </p:nvSpPr>
            <p:spPr>
              <a:xfrm>
                <a:off x="990031"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59" name="Rectangle 2758"/>
              <p:cNvSpPr/>
              <p:nvPr/>
            </p:nvSpPr>
            <p:spPr>
              <a:xfrm>
                <a:off x="1069074"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60" name="Rectangle 2759"/>
              <p:cNvSpPr/>
              <p:nvPr/>
            </p:nvSpPr>
            <p:spPr>
              <a:xfrm>
                <a:off x="1145274"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61" name="Rectangle 2760"/>
              <p:cNvSpPr/>
              <p:nvPr/>
            </p:nvSpPr>
            <p:spPr>
              <a:xfrm>
                <a:off x="1221474"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62" name="Rectangle 2761"/>
              <p:cNvSpPr/>
              <p:nvPr/>
            </p:nvSpPr>
            <p:spPr>
              <a:xfrm>
                <a:off x="1297674"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63" name="Rectangle 2762"/>
              <p:cNvSpPr/>
              <p:nvPr/>
            </p:nvSpPr>
            <p:spPr>
              <a:xfrm>
                <a:off x="1501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64" name="Rectangle 2763"/>
              <p:cNvSpPr/>
              <p:nvPr/>
            </p:nvSpPr>
            <p:spPr>
              <a:xfrm>
                <a:off x="2263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65" name="Rectangle 2764"/>
              <p:cNvSpPr/>
              <p:nvPr/>
            </p:nvSpPr>
            <p:spPr>
              <a:xfrm>
                <a:off x="3025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66" name="Rectangle 2765"/>
              <p:cNvSpPr/>
              <p:nvPr/>
            </p:nvSpPr>
            <p:spPr>
              <a:xfrm>
                <a:off x="3787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67" name="Rectangle 2766"/>
              <p:cNvSpPr/>
              <p:nvPr/>
            </p:nvSpPr>
            <p:spPr>
              <a:xfrm>
                <a:off x="4549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68" name="Rectangle 2767"/>
              <p:cNvSpPr/>
              <p:nvPr/>
            </p:nvSpPr>
            <p:spPr>
              <a:xfrm>
                <a:off x="5311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69" name="Rectangle 2768"/>
              <p:cNvSpPr/>
              <p:nvPr/>
            </p:nvSpPr>
            <p:spPr>
              <a:xfrm>
                <a:off x="6073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70" name="Rectangle 2769"/>
              <p:cNvSpPr/>
              <p:nvPr/>
            </p:nvSpPr>
            <p:spPr>
              <a:xfrm>
                <a:off x="6835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71" name="Rectangle 2770"/>
              <p:cNvSpPr/>
              <p:nvPr/>
            </p:nvSpPr>
            <p:spPr>
              <a:xfrm>
                <a:off x="761431"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72" name="Rectangle 2771"/>
              <p:cNvSpPr/>
              <p:nvPr/>
            </p:nvSpPr>
            <p:spPr>
              <a:xfrm>
                <a:off x="837631"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73" name="Rectangle 2772"/>
              <p:cNvSpPr/>
              <p:nvPr/>
            </p:nvSpPr>
            <p:spPr>
              <a:xfrm>
                <a:off x="913831"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74" name="Rectangle 2773"/>
              <p:cNvSpPr/>
              <p:nvPr/>
            </p:nvSpPr>
            <p:spPr>
              <a:xfrm>
                <a:off x="990031"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75" name="Rectangle 2774"/>
              <p:cNvSpPr/>
              <p:nvPr/>
            </p:nvSpPr>
            <p:spPr>
              <a:xfrm>
                <a:off x="1069074"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76" name="Rectangle 2775"/>
              <p:cNvSpPr/>
              <p:nvPr/>
            </p:nvSpPr>
            <p:spPr>
              <a:xfrm>
                <a:off x="1145274"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77" name="Rectangle 2776"/>
              <p:cNvSpPr/>
              <p:nvPr/>
            </p:nvSpPr>
            <p:spPr>
              <a:xfrm>
                <a:off x="1221474"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78" name="Rectangle 2777"/>
              <p:cNvSpPr/>
              <p:nvPr/>
            </p:nvSpPr>
            <p:spPr>
              <a:xfrm>
                <a:off x="1297674"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79" name="Rectangle 2778"/>
              <p:cNvSpPr/>
              <p:nvPr/>
            </p:nvSpPr>
            <p:spPr>
              <a:xfrm>
                <a:off x="1484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80" name="Rectangle 2779"/>
              <p:cNvSpPr/>
              <p:nvPr/>
            </p:nvSpPr>
            <p:spPr>
              <a:xfrm>
                <a:off x="2246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81" name="Rectangle 2780"/>
              <p:cNvSpPr/>
              <p:nvPr/>
            </p:nvSpPr>
            <p:spPr>
              <a:xfrm>
                <a:off x="3008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82" name="Rectangle 2781"/>
              <p:cNvSpPr/>
              <p:nvPr/>
            </p:nvSpPr>
            <p:spPr>
              <a:xfrm>
                <a:off x="3770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83" name="Rectangle 2782"/>
              <p:cNvSpPr/>
              <p:nvPr/>
            </p:nvSpPr>
            <p:spPr>
              <a:xfrm>
                <a:off x="4532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84" name="Rectangle 2783"/>
              <p:cNvSpPr/>
              <p:nvPr/>
            </p:nvSpPr>
            <p:spPr>
              <a:xfrm>
                <a:off x="5294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85" name="Rectangle 2784"/>
              <p:cNvSpPr/>
              <p:nvPr/>
            </p:nvSpPr>
            <p:spPr>
              <a:xfrm>
                <a:off x="6056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86" name="Rectangle 2785"/>
              <p:cNvSpPr/>
              <p:nvPr/>
            </p:nvSpPr>
            <p:spPr>
              <a:xfrm>
                <a:off x="6818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87" name="Rectangle 2786"/>
              <p:cNvSpPr/>
              <p:nvPr/>
            </p:nvSpPr>
            <p:spPr>
              <a:xfrm>
                <a:off x="759725"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88" name="Rectangle 2787"/>
              <p:cNvSpPr/>
              <p:nvPr/>
            </p:nvSpPr>
            <p:spPr>
              <a:xfrm>
                <a:off x="835925"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89" name="Rectangle 2788"/>
              <p:cNvSpPr/>
              <p:nvPr/>
            </p:nvSpPr>
            <p:spPr>
              <a:xfrm>
                <a:off x="912125"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90" name="Rectangle 2789"/>
              <p:cNvSpPr/>
              <p:nvPr/>
            </p:nvSpPr>
            <p:spPr>
              <a:xfrm>
                <a:off x="988325"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91" name="Rectangle 2790"/>
              <p:cNvSpPr/>
              <p:nvPr/>
            </p:nvSpPr>
            <p:spPr>
              <a:xfrm>
                <a:off x="1067368"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92" name="Rectangle 2791"/>
              <p:cNvSpPr/>
              <p:nvPr/>
            </p:nvSpPr>
            <p:spPr>
              <a:xfrm>
                <a:off x="1143568"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93" name="Rectangle 2792"/>
              <p:cNvSpPr/>
              <p:nvPr/>
            </p:nvSpPr>
            <p:spPr>
              <a:xfrm>
                <a:off x="1219768"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94" name="Rectangle 2793"/>
              <p:cNvSpPr/>
              <p:nvPr/>
            </p:nvSpPr>
            <p:spPr>
              <a:xfrm>
                <a:off x="1295968"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95" name="Rectangle 2794"/>
              <p:cNvSpPr/>
              <p:nvPr/>
            </p:nvSpPr>
            <p:spPr>
              <a:xfrm>
                <a:off x="1484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96" name="Rectangle 2795"/>
              <p:cNvSpPr/>
              <p:nvPr/>
            </p:nvSpPr>
            <p:spPr>
              <a:xfrm>
                <a:off x="2246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97" name="Rectangle 2796"/>
              <p:cNvSpPr/>
              <p:nvPr/>
            </p:nvSpPr>
            <p:spPr>
              <a:xfrm>
                <a:off x="3008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98" name="Rectangle 2797"/>
              <p:cNvSpPr/>
              <p:nvPr/>
            </p:nvSpPr>
            <p:spPr>
              <a:xfrm>
                <a:off x="3770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99" name="Rectangle 2798"/>
              <p:cNvSpPr/>
              <p:nvPr/>
            </p:nvSpPr>
            <p:spPr>
              <a:xfrm>
                <a:off x="4532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00" name="Rectangle 2799"/>
              <p:cNvSpPr/>
              <p:nvPr/>
            </p:nvSpPr>
            <p:spPr>
              <a:xfrm>
                <a:off x="5294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01" name="Rectangle 2800"/>
              <p:cNvSpPr/>
              <p:nvPr/>
            </p:nvSpPr>
            <p:spPr>
              <a:xfrm>
                <a:off x="6056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02" name="Rectangle 2801"/>
              <p:cNvSpPr/>
              <p:nvPr/>
            </p:nvSpPr>
            <p:spPr>
              <a:xfrm>
                <a:off x="6818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03" name="Rectangle 2802"/>
              <p:cNvSpPr/>
              <p:nvPr/>
            </p:nvSpPr>
            <p:spPr>
              <a:xfrm>
                <a:off x="759725"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04" name="Rectangle 2803"/>
              <p:cNvSpPr/>
              <p:nvPr/>
            </p:nvSpPr>
            <p:spPr>
              <a:xfrm>
                <a:off x="835925"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05" name="Rectangle 2804"/>
              <p:cNvSpPr/>
              <p:nvPr/>
            </p:nvSpPr>
            <p:spPr>
              <a:xfrm>
                <a:off x="912125"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06" name="Rectangle 2805"/>
              <p:cNvSpPr/>
              <p:nvPr/>
            </p:nvSpPr>
            <p:spPr>
              <a:xfrm>
                <a:off x="988325"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07" name="Rectangle 2806"/>
              <p:cNvSpPr/>
              <p:nvPr/>
            </p:nvSpPr>
            <p:spPr>
              <a:xfrm>
                <a:off x="1067368"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08" name="Rectangle 2807"/>
              <p:cNvSpPr/>
              <p:nvPr/>
            </p:nvSpPr>
            <p:spPr>
              <a:xfrm>
                <a:off x="1143568"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09" name="Rectangle 2808"/>
              <p:cNvSpPr/>
              <p:nvPr/>
            </p:nvSpPr>
            <p:spPr>
              <a:xfrm>
                <a:off x="1219768"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10" name="Rectangle 2809"/>
              <p:cNvSpPr/>
              <p:nvPr/>
            </p:nvSpPr>
            <p:spPr>
              <a:xfrm>
                <a:off x="1295968"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11" name="Rectangle 2810"/>
              <p:cNvSpPr/>
              <p:nvPr/>
            </p:nvSpPr>
            <p:spPr>
              <a:xfrm>
                <a:off x="1484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12" name="Rectangle 2811"/>
              <p:cNvSpPr/>
              <p:nvPr/>
            </p:nvSpPr>
            <p:spPr>
              <a:xfrm>
                <a:off x="2246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13" name="Rectangle 2812"/>
              <p:cNvSpPr/>
              <p:nvPr/>
            </p:nvSpPr>
            <p:spPr>
              <a:xfrm>
                <a:off x="3008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14" name="Rectangle 2813"/>
              <p:cNvSpPr/>
              <p:nvPr/>
            </p:nvSpPr>
            <p:spPr>
              <a:xfrm>
                <a:off x="3770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15" name="Rectangle 2814"/>
              <p:cNvSpPr/>
              <p:nvPr/>
            </p:nvSpPr>
            <p:spPr>
              <a:xfrm>
                <a:off x="4532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16" name="Rectangle 2815"/>
              <p:cNvSpPr/>
              <p:nvPr/>
            </p:nvSpPr>
            <p:spPr>
              <a:xfrm>
                <a:off x="5294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17" name="Rectangle 2816"/>
              <p:cNvSpPr/>
              <p:nvPr/>
            </p:nvSpPr>
            <p:spPr>
              <a:xfrm>
                <a:off x="6056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18" name="Rectangle 2817"/>
              <p:cNvSpPr/>
              <p:nvPr/>
            </p:nvSpPr>
            <p:spPr>
              <a:xfrm>
                <a:off x="6818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19" name="Rectangle 2818"/>
              <p:cNvSpPr/>
              <p:nvPr/>
            </p:nvSpPr>
            <p:spPr>
              <a:xfrm>
                <a:off x="759725"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20" name="Rectangle 2819"/>
              <p:cNvSpPr/>
              <p:nvPr/>
            </p:nvSpPr>
            <p:spPr>
              <a:xfrm>
                <a:off x="835925"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21" name="Rectangle 2820"/>
              <p:cNvSpPr/>
              <p:nvPr/>
            </p:nvSpPr>
            <p:spPr>
              <a:xfrm>
                <a:off x="912125"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22" name="Rectangle 2821"/>
              <p:cNvSpPr/>
              <p:nvPr/>
            </p:nvSpPr>
            <p:spPr>
              <a:xfrm>
                <a:off x="988325"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23" name="Rectangle 2822"/>
              <p:cNvSpPr/>
              <p:nvPr/>
            </p:nvSpPr>
            <p:spPr>
              <a:xfrm>
                <a:off x="1067368"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24" name="Rectangle 2823"/>
              <p:cNvSpPr/>
              <p:nvPr/>
            </p:nvSpPr>
            <p:spPr>
              <a:xfrm>
                <a:off x="1143568"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25" name="Rectangle 2824"/>
              <p:cNvSpPr/>
              <p:nvPr/>
            </p:nvSpPr>
            <p:spPr>
              <a:xfrm>
                <a:off x="1219768"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26" name="Rectangle 2825"/>
              <p:cNvSpPr/>
              <p:nvPr/>
            </p:nvSpPr>
            <p:spPr>
              <a:xfrm>
                <a:off x="1295968"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27" name="Rectangle 2826"/>
              <p:cNvSpPr/>
              <p:nvPr/>
            </p:nvSpPr>
            <p:spPr>
              <a:xfrm>
                <a:off x="1484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28" name="Rectangle 2827"/>
              <p:cNvSpPr/>
              <p:nvPr/>
            </p:nvSpPr>
            <p:spPr>
              <a:xfrm>
                <a:off x="2246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29" name="Rectangle 2828"/>
              <p:cNvSpPr/>
              <p:nvPr/>
            </p:nvSpPr>
            <p:spPr>
              <a:xfrm>
                <a:off x="3008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30" name="Rectangle 2829"/>
              <p:cNvSpPr/>
              <p:nvPr/>
            </p:nvSpPr>
            <p:spPr>
              <a:xfrm>
                <a:off x="3770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31" name="Rectangle 2830"/>
              <p:cNvSpPr/>
              <p:nvPr/>
            </p:nvSpPr>
            <p:spPr>
              <a:xfrm>
                <a:off x="4532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32" name="Rectangle 2831"/>
              <p:cNvSpPr/>
              <p:nvPr/>
            </p:nvSpPr>
            <p:spPr>
              <a:xfrm>
                <a:off x="5294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33" name="Rectangle 2832"/>
              <p:cNvSpPr/>
              <p:nvPr/>
            </p:nvSpPr>
            <p:spPr>
              <a:xfrm>
                <a:off x="6056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34" name="Rectangle 2833"/>
              <p:cNvSpPr/>
              <p:nvPr/>
            </p:nvSpPr>
            <p:spPr>
              <a:xfrm>
                <a:off x="6818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35" name="Rectangle 2834"/>
              <p:cNvSpPr/>
              <p:nvPr/>
            </p:nvSpPr>
            <p:spPr>
              <a:xfrm>
                <a:off x="759725"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36" name="Rectangle 2835"/>
              <p:cNvSpPr/>
              <p:nvPr/>
            </p:nvSpPr>
            <p:spPr>
              <a:xfrm>
                <a:off x="835925"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37" name="Rectangle 2836"/>
              <p:cNvSpPr/>
              <p:nvPr/>
            </p:nvSpPr>
            <p:spPr>
              <a:xfrm>
                <a:off x="912125"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38" name="Rectangle 2837"/>
              <p:cNvSpPr/>
              <p:nvPr/>
            </p:nvSpPr>
            <p:spPr>
              <a:xfrm>
                <a:off x="988325"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39" name="Rectangle 2838"/>
              <p:cNvSpPr/>
              <p:nvPr/>
            </p:nvSpPr>
            <p:spPr>
              <a:xfrm>
                <a:off x="1067368"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40" name="Rectangle 2839"/>
              <p:cNvSpPr/>
              <p:nvPr/>
            </p:nvSpPr>
            <p:spPr>
              <a:xfrm>
                <a:off x="1143568"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41" name="Rectangle 2840"/>
              <p:cNvSpPr/>
              <p:nvPr/>
            </p:nvSpPr>
            <p:spPr>
              <a:xfrm>
                <a:off x="1219768"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42" name="Rectangle 2841"/>
              <p:cNvSpPr/>
              <p:nvPr/>
            </p:nvSpPr>
            <p:spPr>
              <a:xfrm>
                <a:off x="1295968"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843" name="Rectangle 2842"/>
            <p:cNvSpPr/>
            <p:nvPr/>
          </p:nvSpPr>
          <p:spPr>
            <a:xfrm>
              <a:off x="5492750" y="1858963"/>
              <a:ext cx="1219200" cy="12192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44" name="Rectangle 2843"/>
            <p:cNvSpPr/>
            <p:nvPr/>
          </p:nvSpPr>
          <p:spPr>
            <a:xfrm>
              <a:off x="5508625" y="1858963"/>
              <a:ext cx="1219200" cy="12192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845" name="Group 2844"/>
            <p:cNvGrpSpPr/>
            <p:nvPr/>
          </p:nvGrpSpPr>
          <p:grpSpPr>
            <a:xfrm>
              <a:off x="6701620" y="1856434"/>
              <a:ext cx="1226024" cy="1231710"/>
              <a:chOff x="148419" y="2895600"/>
              <a:chExt cx="1226024" cy="1231710"/>
            </a:xfrm>
            <a:noFill/>
          </p:grpSpPr>
          <p:sp>
            <p:nvSpPr>
              <p:cNvPr id="2846" name="Rectangle 2845"/>
              <p:cNvSpPr/>
              <p:nvPr/>
            </p:nvSpPr>
            <p:spPr>
              <a:xfrm>
                <a:off x="1506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47" name="Rectangle 2846"/>
              <p:cNvSpPr/>
              <p:nvPr/>
            </p:nvSpPr>
            <p:spPr>
              <a:xfrm>
                <a:off x="2268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48" name="Rectangle 2847"/>
              <p:cNvSpPr/>
              <p:nvPr/>
            </p:nvSpPr>
            <p:spPr>
              <a:xfrm>
                <a:off x="3030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49" name="Rectangle 2848"/>
              <p:cNvSpPr/>
              <p:nvPr/>
            </p:nvSpPr>
            <p:spPr>
              <a:xfrm>
                <a:off x="3792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50" name="Rectangle 2849"/>
              <p:cNvSpPr/>
              <p:nvPr/>
            </p:nvSpPr>
            <p:spPr>
              <a:xfrm>
                <a:off x="4554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51" name="Rectangle 2850"/>
              <p:cNvSpPr/>
              <p:nvPr/>
            </p:nvSpPr>
            <p:spPr>
              <a:xfrm>
                <a:off x="5316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52" name="Rectangle 2851"/>
              <p:cNvSpPr/>
              <p:nvPr/>
            </p:nvSpPr>
            <p:spPr>
              <a:xfrm>
                <a:off x="6078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53" name="Rectangle 2852"/>
              <p:cNvSpPr/>
              <p:nvPr/>
            </p:nvSpPr>
            <p:spPr>
              <a:xfrm>
                <a:off x="6840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54" name="Rectangle 2853"/>
              <p:cNvSpPr/>
              <p:nvPr/>
            </p:nvSpPr>
            <p:spPr>
              <a:xfrm>
                <a:off x="762000"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55" name="Rectangle 2854"/>
              <p:cNvSpPr/>
              <p:nvPr/>
            </p:nvSpPr>
            <p:spPr>
              <a:xfrm>
                <a:off x="838200"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56" name="Rectangle 2855"/>
              <p:cNvSpPr/>
              <p:nvPr/>
            </p:nvSpPr>
            <p:spPr>
              <a:xfrm>
                <a:off x="914400"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57" name="Rectangle 2856"/>
              <p:cNvSpPr/>
              <p:nvPr/>
            </p:nvSpPr>
            <p:spPr>
              <a:xfrm>
                <a:off x="990600"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58" name="Rectangle 2857"/>
              <p:cNvSpPr/>
              <p:nvPr/>
            </p:nvSpPr>
            <p:spPr>
              <a:xfrm>
                <a:off x="1069643"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59" name="Rectangle 2858"/>
              <p:cNvSpPr/>
              <p:nvPr/>
            </p:nvSpPr>
            <p:spPr>
              <a:xfrm>
                <a:off x="1145843"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60" name="Rectangle 2859"/>
              <p:cNvSpPr/>
              <p:nvPr/>
            </p:nvSpPr>
            <p:spPr>
              <a:xfrm>
                <a:off x="1222043"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61" name="Rectangle 2860"/>
              <p:cNvSpPr/>
              <p:nvPr/>
            </p:nvSpPr>
            <p:spPr>
              <a:xfrm>
                <a:off x="1298243"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62" name="Rectangle 2861"/>
              <p:cNvSpPr/>
              <p:nvPr/>
            </p:nvSpPr>
            <p:spPr>
              <a:xfrm>
                <a:off x="1506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63" name="Rectangle 2862"/>
              <p:cNvSpPr/>
              <p:nvPr/>
            </p:nvSpPr>
            <p:spPr>
              <a:xfrm>
                <a:off x="2268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64" name="Rectangle 2863"/>
              <p:cNvSpPr/>
              <p:nvPr/>
            </p:nvSpPr>
            <p:spPr>
              <a:xfrm>
                <a:off x="3030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65" name="Rectangle 2864"/>
              <p:cNvSpPr/>
              <p:nvPr/>
            </p:nvSpPr>
            <p:spPr>
              <a:xfrm>
                <a:off x="3792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66" name="Rectangle 2865"/>
              <p:cNvSpPr/>
              <p:nvPr/>
            </p:nvSpPr>
            <p:spPr>
              <a:xfrm>
                <a:off x="4554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67" name="Rectangle 2866"/>
              <p:cNvSpPr/>
              <p:nvPr/>
            </p:nvSpPr>
            <p:spPr>
              <a:xfrm>
                <a:off x="5316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68" name="Rectangle 2867"/>
              <p:cNvSpPr/>
              <p:nvPr/>
            </p:nvSpPr>
            <p:spPr>
              <a:xfrm>
                <a:off x="6078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69" name="Rectangle 2868"/>
              <p:cNvSpPr/>
              <p:nvPr/>
            </p:nvSpPr>
            <p:spPr>
              <a:xfrm>
                <a:off x="6840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70" name="Rectangle 2869"/>
              <p:cNvSpPr/>
              <p:nvPr/>
            </p:nvSpPr>
            <p:spPr>
              <a:xfrm>
                <a:off x="762000"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71" name="Rectangle 2870"/>
              <p:cNvSpPr/>
              <p:nvPr/>
            </p:nvSpPr>
            <p:spPr>
              <a:xfrm>
                <a:off x="838200"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72" name="Rectangle 2871"/>
              <p:cNvSpPr/>
              <p:nvPr/>
            </p:nvSpPr>
            <p:spPr>
              <a:xfrm>
                <a:off x="914400"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73" name="Rectangle 2872"/>
              <p:cNvSpPr/>
              <p:nvPr/>
            </p:nvSpPr>
            <p:spPr>
              <a:xfrm>
                <a:off x="990600"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74" name="Rectangle 2873"/>
              <p:cNvSpPr/>
              <p:nvPr/>
            </p:nvSpPr>
            <p:spPr>
              <a:xfrm>
                <a:off x="1069643"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75" name="Rectangle 2874"/>
              <p:cNvSpPr/>
              <p:nvPr/>
            </p:nvSpPr>
            <p:spPr>
              <a:xfrm>
                <a:off x="1145843"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76" name="Rectangle 2875"/>
              <p:cNvSpPr/>
              <p:nvPr/>
            </p:nvSpPr>
            <p:spPr>
              <a:xfrm>
                <a:off x="1222043"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77" name="Rectangle 2876"/>
              <p:cNvSpPr/>
              <p:nvPr/>
            </p:nvSpPr>
            <p:spPr>
              <a:xfrm>
                <a:off x="1298243"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78" name="Rectangle 2877"/>
              <p:cNvSpPr/>
              <p:nvPr/>
            </p:nvSpPr>
            <p:spPr>
              <a:xfrm>
                <a:off x="1506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79" name="Rectangle 2878"/>
              <p:cNvSpPr/>
              <p:nvPr/>
            </p:nvSpPr>
            <p:spPr>
              <a:xfrm>
                <a:off x="2268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80" name="Rectangle 2879"/>
              <p:cNvSpPr/>
              <p:nvPr/>
            </p:nvSpPr>
            <p:spPr>
              <a:xfrm>
                <a:off x="3030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81" name="Rectangle 2880"/>
              <p:cNvSpPr/>
              <p:nvPr/>
            </p:nvSpPr>
            <p:spPr>
              <a:xfrm>
                <a:off x="3792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82" name="Rectangle 2881"/>
              <p:cNvSpPr/>
              <p:nvPr/>
            </p:nvSpPr>
            <p:spPr>
              <a:xfrm>
                <a:off x="4554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83" name="Rectangle 2882"/>
              <p:cNvSpPr/>
              <p:nvPr/>
            </p:nvSpPr>
            <p:spPr>
              <a:xfrm>
                <a:off x="5316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84" name="Rectangle 2883"/>
              <p:cNvSpPr/>
              <p:nvPr/>
            </p:nvSpPr>
            <p:spPr>
              <a:xfrm>
                <a:off x="6078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85" name="Rectangle 2884"/>
              <p:cNvSpPr/>
              <p:nvPr/>
            </p:nvSpPr>
            <p:spPr>
              <a:xfrm>
                <a:off x="6840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86" name="Rectangle 2885"/>
              <p:cNvSpPr/>
              <p:nvPr/>
            </p:nvSpPr>
            <p:spPr>
              <a:xfrm>
                <a:off x="762000"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87" name="Rectangle 2886"/>
              <p:cNvSpPr/>
              <p:nvPr/>
            </p:nvSpPr>
            <p:spPr>
              <a:xfrm>
                <a:off x="838200"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88" name="Rectangle 2887"/>
              <p:cNvSpPr/>
              <p:nvPr/>
            </p:nvSpPr>
            <p:spPr>
              <a:xfrm>
                <a:off x="914400"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89" name="Rectangle 2888"/>
              <p:cNvSpPr/>
              <p:nvPr/>
            </p:nvSpPr>
            <p:spPr>
              <a:xfrm>
                <a:off x="990600"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90" name="Rectangle 2889"/>
              <p:cNvSpPr/>
              <p:nvPr/>
            </p:nvSpPr>
            <p:spPr>
              <a:xfrm>
                <a:off x="1069643"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91" name="Rectangle 2890"/>
              <p:cNvSpPr/>
              <p:nvPr/>
            </p:nvSpPr>
            <p:spPr>
              <a:xfrm>
                <a:off x="1145843"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92" name="Rectangle 2891"/>
              <p:cNvSpPr/>
              <p:nvPr/>
            </p:nvSpPr>
            <p:spPr>
              <a:xfrm>
                <a:off x="1222043"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93" name="Rectangle 2892"/>
              <p:cNvSpPr/>
              <p:nvPr/>
            </p:nvSpPr>
            <p:spPr>
              <a:xfrm>
                <a:off x="1298243"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94" name="Rectangle 2893"/>
              <p:cNvSpPr/>
              <p:nvPr/>
            </p:nvSpPr>
            <p:spPr>
              <a:xfrm>
                <a:off x="1506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95" name="Rectangle 2894"/>
              <p:cNvSpPr/>
              <p:nvPr/>
            </p:nvSpPr>
            <p:spPr>
              <a:xfrm>
                <a:off x="2268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96" name="Rectangle 2895"/>
              <p:cNvSpPr/>
              <p:nvPr/>
            </p:nvSpPr>
            <p:spPr>
              <a:xfrm>
                <a:off x="3030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97" name="Rectangle 2896"/>
              <p:cNvSpPr/>
              <p:nvPr/>
            </p:nvSpPr>
            <p:spPr>
              <a:xfrm>
                <a:off x="3792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98" name="Rectangle 2897"/>
              <p:cNvSpPr/>
              <p:nvPr/>
            </p:nvSpPr>
            <p:spPr>
              <a:xfrm>
                <a:off x="4554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99" name="Rectangle 2898"/>
              <p:cNvSpPr/>
              <p:nvPr/>
            </p:nvSpPr>
            <p:spPr>
              <a:xfrm>
                <a:off x="5316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00" name="Rectangle 2899"/>
              <p:cNvSpPr/>
              <p:nvPr/>
            </p:nvSpPr>
            <p:spPr>
              <a:xfrm>
                <a:off x="6078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01" name="Rectangle 2900"/>
              <p:cNvSpPr/>
              <p:nvPr/>
            </p:nvSpPr>
            <p:spPr>
              <a:xfrm>
                <a:off x="6840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02" name="Rectangle 2901"/>
              <p:cNvSpPr/>
              <p:nvPr/>
            </p:nvSpPr>
            <p:spPr>
              <a:xfrm>
                <a:off x="762000"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03" name="Rectangle 2902"/>
              <p:cNvSpPr/>
              <p:nvPr/>
            </p:nvSpPr>
            <p:spPr>
              <a:xfrm>
                <a:off x="838200"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04" name="Rectangle 2903"/>
              <p:cNvSpPr/>
              <p:nvPr/>
            </p:nvSpPr>
            <p:spPr>
              <a:xfrm>
                <a:off x="914400"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05" name="Rectangle 2904"/>
              <p:cNvSpPr/>
              <p:nvPr/>
            </p:nvSpPr>
            <p:spPr>
              <a:xfrm>
                <a:off x="990600"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06" name="Rectangle 2905"/>
              <p:cNvSpPr/>
              <p:nvPr/>
            </p:nvSpPr>
            <p:spPr>
              <a:xfrm>
                <a:off x="1069643"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07" name="Rectangle 2906"/>
              <p:cNvSpPr/>
              <p:nvPr/>
            </p:nvSpPr>
            <p:spPr>
              <a:xfrm>
                <a:off x="1145843"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08" name="Rectangle 2907"/>
              <p:cNvSpPr/>
              <p:nvPr/>
            </p:nvSpPr>
            <p:spPr>
              <a:xfrm>
                <a:off x="1222043"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09" name="Rectangle 2908"/>
              <p:cNvSpPr/>
              <p:nvPr/>
            </p:nvSpPr>
            <p:spPr>
              <a:xfrm>
                <a:off x="1298243"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10" name="Rectangle 2909"/>
              <p:cNvSpPr/>
              <p:nvPr/>
            </p:nvSpPr>
            <p:spPr>
              <a:xfrm>
                <a:off x="1489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11" name="Rectangle 2910"/>
              <p:cNvSpPr/>
              <p:nvPr/>
            </p:nvSpPr>
            <p:spPr>
              <a:xfrm>
                <a:off x="2251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12" name="Rectangle 2911"/>
              <p:cNvSpPr/>
              <p:nvPr/>
            </p:nvSpPr>
            <p:spPr>
              <a:xfrm>
                <a:off x="3013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13" name="Rectangle 2912"/>
              <p:cNvSpPr/>
              <p:nvPr/>
            </p:nvSpPr>
            <p:spPr>
              <a:xfrm>
                <a:off x="3775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14" name="Rectangle 2913"/>
              <p:cNvSpPr/>
              <p:nvPr/>
            </p:nvSpPr>
            <p:spPr>
              <a:xfrm>
                <a:off x="4537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15" name="Rectangle 2914"/>
              <p:cNvSpPr/>
              <p:nvPr/>
            </p:nvSpPr>
            <p:spPr>
              <a:xfrm>
                <a:off x="5299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16" name="Rectangle 2915"/>
              <p:cNvSpPr/>
              <p:nvPr/>
            </p:nvSpPr>
            <p:spPr>
              <a:xfrm>
                <a:off x="6061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17" name="Rectangle 2916"/>
              <p:cNvSpPr/>
              <p:nvPr/>
            </p:nvSpPr>
            <p:spPr>
              <a:xfrm>
                <a:off x="6823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18" name="Rectangle 2917"/>
              <p:cNvSpPr/>
              <p:nvPr/>
            </p:nvSpPr>
            <p:spPr>
              <a:xfrm>
                <a:off x="760294"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19" name="Rectangle 2918"/>
              <p:cNvSpPr/>
              <p:nvPr/>
            </p:nvSpPr>
            <p:spPr>
              <a:xfrm>
                <a:off x="836494"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20" name="Rectangle 2919"/>
              <p:cNvSpPr/>
              <p:nvPr/>
            </p:nvSpPr>
            <p:spPr>
              <a:xfrm>
                <a:off x="912694"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21" name="Rectangle 2920"/>
              <p:cNvSpPr/>
              <p:nvPr/>
            </p:nvSpPr>
            <p:spPr>
              <a:xfrm>
                <a:off x="988894"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22" name="Rectangle 2921"/>
              <p:cNvSpPr/>
              <p:nvPr/>
            </p:nvSpPr>
            <p:spPr>
              <a:xfrm>
                <a:off x="1067937"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23" name="Rectangle 2922"/>
              <p:cNvSpPr/>
              <p:nvPr/>
            </p:nvSpPr>
            <p:spPr>
              <a:xfrm>
                <a:off x="1144137"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24" name="Rectangle 2923"/>
              <p:cNvSpPr/>
              <p:nvPr/>
            </p:nvSpPr>
            <p:spPr>
              <a:xfrm>
                <a:off x="1220337"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25" name="Rectangle 2924"/>
              <p:cNvSpPr/>
              <p:nvPr/>
            </p:nvSpPr>
            <p:spPr>
              <a:xfrm>
                <a:off x="1296537"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26" name="Rectangle 2925"/>
              <p:cNvSpPr/>
              <p:nvPr/>
            </p:nvSpPr>
            <p:spPr>
              <a:xfrm>
                <a:off x="1489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27" name="Rectangle 2926"/>
              <p:cNvSpPr/>
              <p:nvPr/>
            </p:nvSpPr>
            <p:spPr>
              <a:xfrm>
                <a:off x="2251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28" name="Rectangle 2927"/>
              <p:cNvSpPr/>
              <p:nvPr/>
            </p:nvSpPr>
            <p:spPr>
              <a:xfrm>
                <a:off x="3013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29" name="Rectangle 2928"/>
              <p:cNvSpPr/>
              <p:nvPr/>
            </p:nvSpPr>
            <p:spPr>
              <a:xfrm>
                <a:off x="3775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30" name="Rectangle 2929"/>
              <p:cNvSpPr/>
              <p:nvPr/>
            </p:nvSpPr>
            <p:spPr>
              <a:xfrm>
                <a:off x="4537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31" name="Rectangle 2930"/>
              <p:cNvSpPr/>
              <p:nvPr/>
            </p:nvSpPr>
            <p:spPr>
              <a:xfrm>
                <a:off x="5299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32" name="Rectangle 2931"/>
              <p:cNvSpPr/>
              <p:nvPr/>
            </p:nvSpPr>
            <p:spPr>
              <a:xfrm>
                <a:off x="6061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33" name="Rectangle 2932"/>
              <p:cNvSpPr/>
              <p:nvPr/>
            </p:nvSpPr>
            <p:spPr>
              <a:xfrm>
                <a:off x="6823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34" name="Rectangle 2933"/>
              <p:cNvSpPr/>
              <p:nvPr/>
            </p:nvSpPr>
            <p:spPr>
              <a:xfrm>
                <a:off x="760294"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35" name="Rectangle 2934"/>
              <p:cNvSpPr/>
              <p:nvPr/>
            </p:nvSpPr>
            <p:spPr>
              <a:xfrm>
                <a:off x="836494"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36" name="Rectangle 2935"/>
              <p:cNvSpPr/>
              <p:nvPr/>
            </p:nvSpPr>
            <p:spPr>
              <a:xfrm>
                <a:off x="912694"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37" name="Rectangle 2936"/>
              <p:cNvSpPr/>
              <p:nvPr/>
            </p:nvSpPr>
            <p:spPr>
              <a:xfrm>
                <a:off x="988894"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38" name="Rectangle 2937"/>
              <p:cNvSpPr/>
              <p:nvPr/>
            </p:nvSpPr>
            <p:spPr>
              <a:xfrm>
                <a:off x="1067937"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39" name="Rectangle 2938"/>
              <p:cNvSpPr/>
              <p:nvPr/>
            </p:nvSpPr>
            <p:spPr>
              <a:xfrm>
                <a:off x="1144137"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40" name="Rectangle 2939"/>
              <p:cNvSpPr/>
              <p:nvPr/>
            </p:nvSpPr>
            <p:spPr>
              <a:xfrm>
                <a:off x="1220337"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41" name="Rectangle 2940"/>
              <p:cNvSpPr/>
              <p:nvPr/>
            </p:nvSpPr>
            <p:spPr>
              <a:xfrm>
                <a:off x="1296537"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42" name="Rectangle 2941"/>
              <p:cNvSpPr/>
              <p:nvPr/>
            </p:nvSpPr>
            <p:spPr>
              <a:xfrm>
                <a:off x="1489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43" name="Rectangle 2942"/>
              <p:cNvSpPr/>
              <p:nvPr/>
            </p:nvSpPr>
            <p:spPr>
              <a:xfrm>
                <a:off x="2251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44" name="Rectangle 2943"/>
              <p:cNvSpPr/>
              <p:nvPr/>
            </p:nvSpPr>
            <p:spPr>
              <a:xfrm>
                <a:off x="3013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45" name="Rectangle 2944"/>
              <p:cNvSpPr/>
              <p:nvPr/>
            </p:nvSpPr>
            <p:spPr>
              <a:xfrm>
                <a:off x="3775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46" name="Rectangle 2945"/>
              <p:cNvSpPr/>
              <p:nvPr/>
            </p:nvSpPr>
            <p:spPr>
              <a:xfrm>
                <a:off x="4537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47" name="Rectangle 2946"/>
              <p:cNvSpPr/>
              <p:nvPr/>
            </p:nvSpPr>
            <p:spPr>
              <a:xfrm>
                <a:off x="5299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48" name="Rectangle 2947"/>
              <p:cNvSpPr/>
              <p:nvPr/>
            </p:nvSpPr>
            <p:spPr>
              <a:xfrm>
                <a:off x="6061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49" name="Rectangle 2948"/>
              <p:cNvSpPr/>
              <p:nvPr/>
            </p:nvSpPr>
            <p:spPr>
              <a:xfrm>
                <a:off x="6823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50" name="Rectangle 2949"/>
              <p:cNvSpPr/>
              <p:nvPr/>
            </p:nvSpPr>
            <p:spPr>
              <a:xfrm>
                <a:off x="760294"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51" name="Rectangle 2950"/>
              <p:cNvSpPr/>
              <p:nvPr/>
            </p:nvSpPr>
            <p:spPr>
              <a:xfrm>
                <a:off x="836494"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52" name="Rectangle 2951"/>
              <p:cNvSpPr/>
              <p:nvPr/>
            </p:nvSpPr>
            <p:spPr>
              <a:xfrm>
                <a:off x="912694"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53" name="Rectangle 2952"/>
              <p:cNvSpPr/>
              <p:nvPr/>
            </p:nvSpPr>
            <p:spPr>
              <a:xfrm>
                <a:off x="988894"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54" name="Rectangle 2953"/>
              <p:cNvSpPr/>
              <p:nvPr/>
            </p:nvSpPr>
            <p:spPr>
              <a:xfrm>
                <a:off x="1067937"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55" name="Rectangle 2954"/>
              <p:cNvSpPr/>
              <p:nvPr/>
            </p:nvSpPr>
            <p:spPr>
              <a:xfrm>
                <a:off x="1144137"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56" name="Rectangle 2955"/>
              <p:cNvSpPr/>
              <p:nvPr/>
            </p:nvSpPr>
            <p:spPr>
              <a:xfrm>
                <a:off x="1220337"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57" name="Rectangle 2956"/>
              <p:cNvSpPr/>
              <p:nvPr/>
            </p:nvSpPr>
            <p:spPr>
              <a:xfrm>
                <a:off x="1296537"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58" name="Rectangle 2957"/>
              <p:cNvSpPr/>
              <p:nvPr/>
            </p:nvSpPr>
            <p:spPr>
              <a:xfrm>
                <a:off x="1489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59" name="Rectangle 2958"/>
              <p:cNvSpPr/>
              <p:nvPr/>
            </p:nvSpPr>
            <p:spPr>
              <a:xfrm>
                <a:off x="2251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60" name="Rectangle 2959"/>
              <p:cNvSpPr/>
              <p:nvPr/>
            </p:nvSpPr>
            <p:spPr>
              <a:xfrm>
                <a:off x="3013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61" name="Rectangle 2960"/>
              <p:cNvSpPr/>
              <p:nvPr/>
            </p:nvSpPr>
            <p:spPr>
              <a:xfrm>
                <a:off x="3775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62" name="Rectangle 2961"/>
              <p:cNvSpPr/>
              <p:nvPr/>
            </p:nvSpPr>
            <p:spPr>
              <a:xfrm>
                <a:off x="4537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63" name="Rectangle 2962"/>
              <p:cNvSpPr/>
              <p:nvPr/>
            </p:nvSpPr>
            <p:spPr>
              <a:xfrm>
                <a:off x="5299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64" name="Rectangle 2963"/>
              <p:cNvSpPr/>
              <p:nvPr/>
            </p:nvSpPr>
            <p:spPr>
              <a:xfrm>
                <a:off x="6061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65" name="Rectangle 2964"/>
              <p:cNvSpPr/>
              <p:nvPr/>
            </p:nvSpPr>
            <p:spPr>
              <a:xfrm>
                <a:off x="6823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66" name="Rectangle 2965"/>
              <p:cNvSpPr/>
              <p:nvPr/>
            </p:nvSpPr>
            <p:spPr>
              <a:xfrm>
                <a:off x="760294"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67" name="Rectangle 2966"/>
              <p:cNvSpPr/>
              <p:nvPr/>
            </p:nvSpPr>
            <p:spPr>
              <a:xfrm>
                <a:off x="836494"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68" name="Rectangle 2967"/>
              <p:cNvSpPr/>
              <p:nvPr/>
            </p:nvSpPr>
            <p:spPr>
              <a:xfrm>
                <a:off x="912694"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69" name="Rectangle 2968"/>
              <p:cNvSpPr/>
              <p:nvPr/>
            </p:nvSpPr>
            <p:spPr>
              <a:xfrm>
                <a:off x="988894"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70" name="Rectangle 2969"/>
              <p:cNvSpPr/>
              <p:nvPr/>
            </p:nvSpPr>
            <p:spPr>
              <a:xfrm>
                <a:off x="1067937"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71" name="Rectangle 2970"/>
              <p:cNvSpPr/>
              <p:nvPr/>
            </p:nvSpPr>
            <p:spPr>
              <a:xfrm>
                <a:off x="1144137"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72" name="Rectangle 2971"/>
              <p:cNvSpPr/>
              <p:nvPr/>
            </p:nvSpPr>
            <p:spPr>
              <a:xfrm>
                <a:off x="1220337"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73" name="Rectangle 2972"/>
              <p:cNvSpPr/>
              <p:nvPr/>
            </p:nvSpPr>
            <p:spPr>
              <a:xfrm>
                <a:off x="1296537"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74" name="Rectangle 2973"/>
              <p:cNvSpPr/>
              <p:nvPr/>
            </p:nvSpPr>
            <p:spPr>
              <a:xfrm>
                <a:off x="1501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75" name="Rectangle 2974"/>
              <p:cNvSpPr/>
              <p:nvPr/>
            </p:nvSpPr>
            <p:spPr>
              <a:xfrm>
                <a:off x="2263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76" name="Rectangle 2975"/>
              <p:cNvSpPr/>
              <p:nvPr/>
            </p:nvSpPr>
            <p:spPr>
              <a:xfrm>
                <a:off x="3025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77" name="Rectangle 2976"/>
              <p:cNvSpPr/>
              <p:nvPr/>
            </p:nvSpPr>
            <p:spPr>
              <a:xfrm>
                <a:off x="3787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78" name="Rectangle 2977"/>
              <p:cNvSpPr/>
              <p:nvPr/>
            </p:nvSpPr>
            <p:spPr>
              <a:xfrm>
                <a:off x="4549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79" name="Rectangle 2978"/>
              <p:cNvSpPr/>
              <p:nvPr/>
            </p:nvSpPr>
            <p:spPr>
              <a:xfrm>
                <a:off x="5311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80" name="Rectangle 2979"/>
              <p:cNvSpPr/>
              <p:nvPr/>
            </p:nvSpPr>
            <p:spPr>
              <a:xfrm>
                <a:off x="6073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81" name="Rectangle 2980"/>
              <p:cNvSpPr/>
              <p:nvPr/>
            </p:nvSpPr>
            <p:spPr>
              <a:xfrm>
                <a:off x="6835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82" name="Rectangle 2981"/>
              <p:cNvSpPr/>
              <p:nvPr/>
            </p:nvSpPr>
            <p:spPr>
              <a:xfrm>
                <a:off x="761431"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83" name="Rectangle 2982"/>
              <p:cNvSpPr/>
              <p:nvPr/>
            </p:nvSpPr>
            <p:spPr>
              <a:xfrm>
                <a:off x="837631"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84" name="Rectangle 2983"/>
              <p:cNvSpPr/>
              <p:nvPr/>
            </p:nvSpPr>
            <p:spPr>
              <a:xfrm>
                <a:off x="913831"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85" name="Rectangle 2984"/>
              <p:cNvSpPr/>
              <p:nvPr/>
            </p:nvSpPr>
            <p:spPr>
              <a:xfrm>
                <a:off x="990031"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86" name="Rectangle 2985"/>
              <p:cNvSpPr/>
              <p:nvPr/>
            </p:nvSpPr>
            <p:spPr>
              <a:xfrm>
                <a:off x="1069074"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87" name="Rectangle 2986"/>
              <p:cNvSpPr/>
              <p:nvPr/>
            </p:nvSpPr>
            <p:spPr>
              <a:xfrm>
                <a:off x="1145274"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88" name="Rectangle 2987"/>
              <p:cNvSpPr/>
              <p:nvPr/>
            </p:nvSpPr>
            <p:spPr>
              <a:xfrm>
                <a:off x="1221474"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89" name="Rectangle 2988"/>
              <p:cNvSpPr/>
              <p:nvPr/>
            </p:nvSpPr>
            <p:spPr>
              <a:xfrm>
                <a:off x="1297674"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90" name="Rectangle 2989"/>
              <p:cNvSpPr/>
              <p:nvPr/>
            </p:nvSpPr>
            <p:spPr>
              <a:xfrm>
                <a:off x="1501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91" name="Rectangle 2990"/>
              <p:cNvSpPr/>
              <p:nvPr/>
            </p:nvSpPr>
            <p:spPr>
              <a:xfrm>
                <a:off x="2263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92" name="Rectangle 2991"/>
              <p:cNvSpPr/>
              <p:nvPr/>
            </p:nvSpPr>
            <p:spPr>
              <a:xfrm>
                <a:off x="3025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93" name="Rectangle 2992"/>
              <p:cNvSpPr/>
              <p:nvPr/>
            </p:nvSpPr>
            <p:spPr>
              <a:xfrm>
                <a:off x="3787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94" name="Rectangle 2993"/>
              <p:cNvSpPr/>
              <p:nvPr/>
            </p:nvSpPr>
            <p:spPr>
              <a:xfrm>
                <a:off x="4549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95" name="Rectangle 2994"/>
              <p:cNvSpPr/>
              <p:nvPr/>
            </p:nvSpPr>
            <p:spPr>
              <a:xfrm>
                <a:off x="5311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96" name="Rectangle 2995"/>
              <p:cNvSpPr/>
              <p:nvPr/>
            </p:nvSpPr>
            <p:spPr>
              <a:xfrm>
                <a:off x="6073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97" name="Rectangle 2996"/>
              <p:cNvSpPr/>
              <p:nvPr/>
            </p:nvSpPr>
            <p:spPr>
              <a:xfrm>
                <a:off x="6835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98" name="Rectangle 2997"/>
              <p:cNvSpPr/>
              <p:nvPr/>
            </p:nvSpPr>
            <p:spPr>
              <a:xfrm>
                <a:off x="761431"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99" name="Rectangle 2998"/>
              <p:cNvSpPr/>
              <p:nvPr/>
            </p:nvSpPr>
            <p:spPr>
              <a:xfrm>
                <a:off x="837631"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00" name="Rectangle 2999"/>
              <p:cNvSpPr/>
              <p:nvPr/>
            </p:nvSpPr>
            <p:spPr>
              <a:xfrm>
                <a:off x="913831"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01" name="Rectangle 3000"/>
              <p:cNvSpPr/>
              <p:nvPr/>
            </p:nvSpPr>
            <p:spPr>
              <a:xfrm>
                <a:off x="990031"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02" name="Rectangle 3001"/>
              <p:cNvSpPr/>
              <p:nvPr/>
            </p:nvSpPr>
            <p:spPr>
              <a:xfrm>
                <a:off x="1069074"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03" name="Rectangle 3002"/>
              <p:cNvSpPr/>
              <p:nvPr/>
            </p:nvSpPr>
            <p:spPr>
              <a:xfrm>
                <a:off x="1145274"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04" name="Rectangle 3003"/>
              <p:cNvSpPr/>
              <p:nvPr/>
            </p:nvSpPr>
            <p:spPr>
              <a:xfrm>
                <a:off x="1221474"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05" name="Rectangle 3004"/>
              <p:cNvSpPr/>
              <p:nvPr/>
            </p:nvSpPr>
            <p:spPr>
              <a:xfrm>
                <a:off x="1297674"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06" name="Rectangle 3005"/>
              <p:cNvSpPr/>
              <p:nvPr/>
            </p:nvSpPr>
            <p:spPr>
              <a:xfrm>
                <a:off x="1501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07" name="Rectangle 3006"/>
              <p:cNvSpPr/>
              <p:nvPr/>
            </p:nvSpPr>
            <p:spPr>
              <a:xfrm>
                <a:off x="2263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08" name="Rectangle 3007"/>
              <p:cNvSpPr/>
              <p:nvPr/>
            </p:nvSpPr>
            <p:spPr>
              <a:xfrm>
                <a:off x="3025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09" name="Rectangle 3008"/>
              <p:cNvSpPr/>
              <p:nvPr/>
            </p:nvSpPr>
            <p:spPr>
              <a:xfrm>
                <a:off x="3787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10" name="Rectangle 3009"/>
              <p:cNvSpPr/>
              <p:nvPr/>
            </p:nvSpPr>
            <p:spPr>
              <a:xfrm>
                <a:off x="4549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11" name="Rectangle 3010"/>
              <p:cNvSpPr/>
              <p:nvPr/>
            </p:nvSpPr>
            <p:spPr>
              <a:xfrm>
                <a:off x="5311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12" name="Rectangle 3011"/>
              <p:cNvSpPr/>
              <p:nvPr/>
            </p:nvSpPr>
            <p:spPr>
              <a:xfrm>
                <a:off x="6073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13" name="Rectangle 3012"/>
              <p:cNvSpPr/>
              <p:nvPr/>
            </p:nvSpPr>
            <p:spPr>
              <a:xfrm>
                <a:off x="6835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14" name="Rectangle 3013"/>
              <p:cNvSpPr/>
              <p:nvPr/>
            </p:nvSpPr>
            <p:spPr>
              <a:xfrm>
                <a:off x="761431"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15" name="Rectangle 3014"/>
              <p:cNvSpPr/>
              <p:nvPr/>
            </p:nvSpPr>
            <p:spPr>
              <a:xfrm>
                <a:off x="837631"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16" name="Rectangle 3015"/>
              <p:cNvSpPr/>
              <p:nvPr/>
            </p:nvSpPr>
            <p:spPr>
              <a:xfrm>
                <a:off x="913831"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17" name="Rectangle 3016"/>
              <p:cNvSpPr/>
              <p:nvPr/>
            </p:nvSpPr>
            <p:spPr>
              <a:xfrm>
                <a:off x="990031"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18" name="Rectangle 3017"/>
              <p:cNvSpPr/>
              <p:nvPr/>
            </p:nvSpPr>
            <p:spPr>
              <a:xfrm>
                <a:off x="1069074"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19" name="Rectangle 3018"/>
              <p:cNvSpPr/>
              <p:nvPr/>
            </p:nvSpPr>
            <p:spPr>
              <a:xfrm>
                <a:off x="1145274"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20" name="Rectangle 3019"/>
              <p:cNvSpPr/>
              <p:nvPr/>
            </p:nvSpPr>
            <p:spPr>
              <a:xfrm>
                <a:off x="1221474"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21" name="Rectangle 3020"/>
              <p:cNvSpPr/>
              <p:nvPr/>
            </p:nvSpPr>
            <p:spPr>
              <a:xfrm>
                <a:off x="1297674"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22" name="Rectangle 3021"/>
              <p:cNvSpPr/>
              <p:nvPr/>
            </p:nvSpPr>
            <p:spPr>
              <a:xfrm>
                <a:off x="1501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23" name="Rectangle 3022"/>
              <p:cNvSpPr/>
              <p:nvPr/>
            </p:nvSpPr>
            <p:spPr>
              <a:xfrm>
                <a:off x="2263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24" name="Rectangle 3023"/>
              <p:cNvSpPr/>
              <p:nvPr/>
            </p:nvSpPr>
            <p:spPr>
              <a:xfrm>
                <a:off x="3025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25" name="Rectangle 3024"/>
              <p:cNvSpPr/>
              <p:nvPr/>
            </p:nvSpPr>
            <p:spPr>
              <a:xfrm>
                <a:off x="3787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26" name="Rectangle 3025"/>
              <p:cNvSpPr/>
              <p:nvPr/>
            </p:nvSpPr>
            <p:spPr>
              <a:xfrm>
                <a:off x="4549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27" name="Rectangle 3026"/>
              <p:cNvSpPr/>
              <p:nvPr/>
            </p:nvSpPr>
            <p:spPr>
              <a:xfrm>
                <a:off x="5311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28" name="Rectangle 3027"/>
              <p:cNvSpPr/>
              <p:nvPr/>
            </p:nvSpPr>
            <p:spPr>
              <a:xfrm>
                <a:off x="6073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29" name="Rectangle 3028"/>
              <p:cNvSpPr/>
              <p:nvPr/>
            </p:nvSpPr>
            <p:spPr>
              <a:xfrm>
                <a:off x="6835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30" name="Rectangle 3029"/>
              <p:cNvSpPr/>
              <p:nvPr/>
            </p:nvSpPr>
            <p:spPr>
              <a:xfrm>
                <a:off x="761431"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31" name="Rectangle 3030"/>
              <p:cNvSpPr/>
              <p:nvPr/>
            </p:nvSpPr>
            <p:spPr>
              <a:xfrm>
                <a:off x="837631"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32" name="Rectangle 3031"/>
              <p:cNvSpPr/>
              <p:nvPr/>
            </p:nvSpPr>
            <p:spPr>
              <a:xfrm>
                <a:off x="913831"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33" name="Rectangle 3032"/>
              <p:cNvSpPr/>
              <p:nvPr/>
            </p:nvSpPr>
            <p:spPr>
              <a:xfrm>
                <a:off x="990031"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34" name="Rectangle 3033"/>
              <p:cNvSpPr/>
              <p:nvPr/>
            </p:nvSpPr>
            <p:spPr>
              <a:xfrm>
                <a:off x="1069074"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35" name="Rectangle 3034"/>
              <p:cNvSpPr/>
              <p:nvPr/>
            </p:nvSpPr>
            <p:spPr>
              <a:xfrm>
                <a:off x="1145274"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36" name="Rectangle 3035"/>
              <p:cNvSpPr/>
              <p:nvPr/>
            </p:nvSpPr>
            <p:spPr>
              <a:xfrm>
                <a:off x="1221474"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37" name="Rectangle 3036"/>
              <p:cNvSpPr/>
              <p:nvPr/>
            </p:nvSpPr>
            <p:spPr>
              <a:xfrm>
                <a:off x="1297674"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38" name="Rectangle 3037"/>
              <p:cNvSpPr/>
              <p:nvPr/>
            </p:nvSpPr>
            <p:spPr>
              <a:xfrm>
                <a:off x="1484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39" name="Rectangle 3038"/>
              <p:cNvSpPr/>
              <p:nvPr/>
            </p:nvSpPr>
            <p:spPr>
              <a:xfrm>
                <a:off x="2246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40" name="Rectangle 3039"/>
              <p:cNvSpPr/>
              <p:nvPr/>
            </p:nvSpPr>
            <p:spPr>
              <a:xfrm>
                <a:off x="3008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41" name="Rectangle 3040"/>
              <p:cNvSpPr/>
              <p:nvPr/>
            </p:nvSpPr>
            <p:spPr>
              <a:xfrm>
                <a:off x="3770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42" name="Rectangle 3041"/>
              <p:cNvSpPr/>
              <p:nvPr/>
            </p:nvSpPr>
            <p:spPr>
              <a:xfrm>
                <a:off x="4532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43" name="Rectangle 3042"/>
              <p:cNvSpPr/>
              <p:nvPr/>
            </p:nvSpPr>
            <p:spPr>
              <a:xfrm>
                <a:off x="5294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44" name="Rectangle 3043"/>
              <p:cNvSpPr/>
              <p:nvPr/>
            </p:nvSpPr>
            <p:spPr>
              <a:xfrm>
                <a:off x="6056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45" name="Rectangle 3044"/>
              <p:cNvSpPr/>
              <p:nvPr/>
            </p:nvSpPr>
            <p:spPr>
              <a:xfrm>
                <a:off x="6818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46" name="Rectangle 3045"/>
              <p:cNvSpPr/>
              <p:nvPr/>
            </p:nvSpPr>
            <p:spPr>
              <a:xfrm>
                <a:off x="759725"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47" name="Rectangle 3046"/>
              <p:cNvSpPr/>
              <p:nvPr/>
            </p:nvSpPr>
            <p:spPr>
              <a:xfrm>
                <a:off x="835925"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48" name="Rectangle 3047"/>
              <p:cNvSpPr/>
              <p:nvPr/>
            </p:nvSpPr>
            <p:spPr>
              <a:xfrm>
                <a:off x="912125"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49" name="Rectangle 3048"/>
              <p:cNvSpPr/>
              <p:nvPr/>
            </p:nvSpPr>
            <p:spPr>
              <a:xfrm>
                <a:off x="988325"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50" name="Rectangle 3049"/>
              <p:cNvSpPr/>
              <p:nvPr/>
            </p:nvSpPr>
            <p:spPr>
              <a:xfrm>
                <a:off x="1067368"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51" name="Rectangle 3050"/>
              <p:cNvSpPr/>
              <p:nvPr/>
            </p:nvSpPr>
            <p:spPr>
              <a:xfrm>
                <a:off x="1143568"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52" name="Rectangle 3051"/>
              <p:cNvSpPr/>
              <p:nvPr/>
            </p:nvSpPr>
            <p:spPr>
              <a:xfrm>
                <a:off x="1219768"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53" name="Rectangle 3052"/>
              <p:cNvSpPr/>
              <p:nvPr/>
            </p:nvSpPr>
            <p:spPr>
              <a:xfrm>
                <a:off x="1295968"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54" name="Rectangle 3053"/>
              <p:cNvSpPr/>
              <p:nvPr/>
            </p:nvSpPr>
            <p:spPr>
              <a:xfrm>
                <a:off x="1484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55" name="Rectangle 3054"/>
              <p:cNvSpPr/>
              <p:nvPr/>
            </p:nvSpPr>
            <p:spPr>
              <a:xfrm>
                <a:off x="2246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56" name="Rectangle 3055"/>
              <p:cNvSpPr/>
              <p:nvPr/>
            </p:nvSpPr>
            <p:spPr>
              <a:xfrm>
                <a:off x="3008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57" name="Rectangle 3056"/>
              <p:cNvSpPr/>
              <p:nvPr/>
            </p:nvSpPr>
            <p:spPr>
              <a:xfrm>
                <a:off x="3770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58" name="Rectangle 3057"/>
              <p:cNvSpPr/>
              <p:nvPr/>
            </p:nvSpPr>
            <p:spPr>
              <a:xfrm>
                <a:off x="4532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59" name="Rectangle 3058"/>
              <p:cNvSpPr/>
              <p:nvPr/>
            </p:nvSpPr>
            <p:spPr>
              <a:xfrm>
                <a:off x="5294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60" name="Rectangle 3059"/>
              <p:cNvSpPr/>
              <p:nvPr/>
            </p:nvSpPr>
            <p:spPr>
              <a:xfrm>
                <a:off x="6056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61" name="Rectangle 3060"/>
              <p:cNvSpPr/>
              <p:nvPr/>
            </p:nvSpPr>
            <p:spPr>
              <a:xfrm>
                <a:off x="6818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62" name="Rectangle 3061"/>
              <p:cNvSpPr/>
              <p:nvPr/>
            </p:nvSpPr>
            <p:spPr>
              <a:xfrm>
                <a:off x="759725"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63" name="Rectangle 3062"/>
              <p:cNvSpPr/>
              <p:nvPr/>
            </p:nvSpPr>
            <p:spPr>
              <a:xfrm>
                <a:off x="835925"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64" name="Rectangle 3063"/>
              <p:cNvSpPr/>
              <p:nvPr/>
            </p:nvSpPr>
            <p:spPr>
              <a:xfrm>
                <a:off x="912125"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65" name="Rectangle 3064"/>
              <p:cNvSpPr/>
              <p:nvPr/>
            </p:nvSpPr>
            <p:spPr>
              <a:xfrm>
                <a:off x="988325"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66" name="Rectangle 3065"/>
              <p:cNvSpPr/>
              <p:nvPr/>
            </p:nvSpPr>
            <p:spPr>
              <a:xfrm>
                <a:off x="1067368"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67" name="Rectangle 3066"/>
              <p:cNvSpPr/>
              <p:nvPr/>
            </p:nvSpPr>
            <p:spPr>
              <a:xfrm>
                <a:off x="1143568"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68" name="Rectangle 3067"/>
              <p:cNvSpPr/>
              <p:nvPr/>
            </p:nvSpPr>
            <p:spPr>
              <a:xfrm>
                <a:off x="1219768"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69" name="Rectangle 3068"/>
              <p:cNvSpPr/>
              <p:nvPr/>
            </p:nvSpPr>
            <p:spPr>
              <a:xfrm>
                <a:off x="1295968"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70" name="Rectangle 3069"/>
              <p:cNvSpPr/>
              <p:nvPr/>
            </p:nvSpPr>
            <p:spPr>
              <a:xfrm>
                <a:off x="1484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71" name="Rectangle 3070"/>
              <p:cNvSpPr/>
              <p:nvPr/>
            </p:nvSpPr>
            <p:spPr>
              <a:xfrm>
                <a:off x="2246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72" name="Rectangle 3071"/>
              <p:cNvSpPr/>
              <p:nvPr/>
            </p:nvSpPr>
            <p:spPr>
              <a:xfrm>
                <a:off x="3008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73" name="Rectangle 3072"/>
              <p:cNvSpPr/>
              <p:nvPr/>
            </p:nvSpPr>
            <p:spPr>
              <a:xfrm>
                <a:off x="3770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74" name="Rectangle 3073"/>
              <p:cNvSpPr/>
              <p:nvPr/>
            </p:nvSpPr>
            <p:spPr>
              <a:xfrm>
                <a:off x="4532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Rectangle 3074"/>
              <p:cNvSpPr/>
              <p:nvPr/>
            </p:nvSpPr>
            <p:spPr>
              <a:xfrm>
                <a:off x="5294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ectangle 3075"/>
              <p:cNvSpPr/>
              <p:nvPr/>
            </p:nvSpPr>
            <p:spPr>
              <a:xfrm>
                <a:off x="6056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77" name="Rectangle 3076"/>
              <p:cNvSpPr/>
              <p:nvPr/>
            </p:nvSpPr>
            <p:spPr>
              <a:xfrm>
                <a:off x="6818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78" name="Rectangle 3077"/>
              <p:cNvSpPr/>
              <p:nvPr/>
            </p:nvSpPr>
            <p:spPr>
              <a:xfrm>
                <a:off x="759725"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79" name="Rectangle 3078"/>
              <p:cNvSpPr/>
              <p:nvPr/>
            </p:nvSpPr>
            <p:spPr>
              <a:xfrm>
                <a:off x="835925"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80" name="Rectangle 3079"/>
              <p:cNvSpPr/>
              <p:nvPr/>
            </p:nvSpPr>
            <p:spPr>
              <a:xfrm>
                <a:off x="912125"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81" name="Rectangle 3080"/>
              <p:cNvSpPr/>
              <p:nvPr/>
            </p:nvSpPr>
            <p:spPr>
              <a:xfrm>
                <a:off x="988325"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82" name="Rectangle 3081"/>
              <p:cNvSpPr/>
              <p:nvPr/>
            </p:nvSpPr>
            <p:spPr>
              <a:xfrm>
                <a:off x="1067368"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83" name="Rectangle 3082"/>
              <p:cNvSpPr/>
              <p:nvPr/>
            </p:nvSpPr>
            <p:spPr>
              <a:xfrm>
                <a:off x="1143568"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84" name="Rectangle 3083"/>
              <p:cNvSpPr/>
              <p:nvPr/>
            </p:nvSpPr>
            <p:spPr>
              <a:xfrm>
                <a:off x="1219768"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85" name="Rectangle 3084"/>
              <p:cNvSpPr/>
              <p:nvPr/>
            </p:nvSpPr>
            <p:spPr>
              <a:xfrm>
                <a:off x="1295968"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86" name="Rectangle 3085"/>
              <p:cNvSpPr/>
              <p:nvPr/>
            </p:nvSpPr>
            <p:spPr>
              <a:xfrm>
                <a:off x="1484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87" name="Rectangle 3086"/>
              <p:cNvSpPr/>
              <p:nvPr/>
            </p:nvSpPr>
            <p:spPr>
              <a:xfrm>
                <a:off x="2246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88" name="Rectangle 3087"/>
              <p:cNvSpPr/>
              <p:nvPr/>
            </p:nvSpPr>
            <p:spPr>
              <a:xfrm>
                <a:off x="3008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89" name="Rectangle 3088"/>
              <p:cNvSpPr/>
              <p:nvPr/>
            </p:nvSpPr>
            <p:spPr>
              <a:xfrm>
                <a:off x="3770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90" name="Rectangle 3089"/>
              <p:cNvSpPr/>
              <p:nvPr/>
            </p:nvSpPr>
            <p:spPr>
              <a:xfrm>
                <a:off x="4532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91" name="Rectangle 3090"/>
              <p:cNvSpPr/>
              <p:nvPr/>
            </p:nvSpPr>
            <p:spPr>
              <a:xfrm>
                <a:off x="5294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92" name="Rectangle 3091"/>
              <p:cNvSpPr/>
              <p:nvPr/>
            </p:nvSpPr>
            <p:spPr>
              <a:xfrm>
                <a:off x="6056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93" name="Rectangle 3092"/>
              <p:cNvSpPr/>
              <p:nvPr/>
            </p:nvSpPr>
            <p:spPr>
              <a:xfrm>
                <a:off x="6818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94" name="Rectangle 3093"/>
              <p:cNvSpPr/>
              <p:nvPr/>
            </p:nvSpPr>
            <p:spPr>
              <a:xfrm>
                <a:off x="759725"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95" name="Rectangle 3094"/>
              <p:cNvSpPr/>
              <p:nvPr/>
            </p:nvSpPr>
            <p:spPr>
              <a:xfrm>
                <a:off x="835925"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96" name="Rectangle 3095"/>
              <p:cNvSpPr/>
              <p:nvPr/>
            </p:nvSpPr>
            <p:spPr>
              <a:xfrm>
                <a:off x="912125"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97" name="Rectangle 3096"/>
              <p:cNvSpPr/>
              <p:nvPr/>
            </p:nvSpPr>
            <p:spPr>
              <a:xfrm>
                <a:off x="988325"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98" name="Rectangle 3097"/>
              <p:cNvSpPr/>
              <p:nvPr/>
            </p:nvSpPr>
            <p:spPr>
              <a:xfrm>
                <a:off x="1067368"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99" name="Rectangle 3098"/>
              <p:cNvSpPr/>
              <p:nvPr/>
            </p:nvSpPr>
            <p:spPr>
              <a:xfrm>
                <a:off x="1143568"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00" name="Rectangle 3099"/>
              <p:cNvSpPr/>
              <p:nvPr/>
            </p:nvSpPr>
            <p:spPr>
              <a:xfrm>
                <a:off x="1219768"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01" name="Rectangle 3100"/>
              <p:cNvSpPr/>
              <p:nvPr/>
            </p:nvSpPr>
            <p:spPr>
              <a:xfrm>
                <a:off x="1295968"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102" name="Rectangle 3101"/>
            <p:cNvSpPr/>
            <p:nvPr/>
          </p:nvSpPr>
          <p:spPr>
            <a:xfrm>
              <a:off x="6689725" y="1858963"/>
              <a:ext cx="1219200" cy="12192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03" name="Rectangle 3102"/>
            <p:cNvSpPr/>
            <p:nvPr/>
          </p:nvSpPr>
          <p:spPr>
            <a:xfrm>
              <a:off x="6705600" y="1858963"/>
              <a:ext cx="1219200" cy="12192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691" name="Group 5690"/>
            <p:cNvGrpSpPr/>
            <p:nvPr/>
          </p:nvGrpSpPr>
          <p:grpSpPr>
            <a:xfrm>
              <a:off x="1819768" y="3084031"/>
              <a:ext cx="1226024" cy="1231710"/>
              <a:chOff x="148419" y="2895600"/>
              <a:chExt cx="1226024" cy="1231710"/>
            </a:xfrm>
            <a:noFill/>
          </p:grpSpPr>
          <p:sp>
            <p:nvSpPr>
              <p:cNvPr id="5692" name="Rectangle 5691"/>
              <p:cNvSpPr/>
              <p:nvPr/>
            </p:nvSpPr>
            <p:spPr>
              <a:xfrm>
                <a:off x="1506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93" name="Rectangle 5692"/>
              <p:cNvSpPr/>
              <p:nvPr/>
            </p:nvSpPr>
            <p:spPr>
              <a:xfrm>
                <a:off x="2268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94" name="Rectangle 5693"/>
              <p:cNvSpPr/>
              <p:nvPr/>
            </p:nvSpPr>
            <p:spPr>
              <a:xfrm>
                <a:off x="3030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95" name="Rectangle 5694"/>
              <p:cNvSpPr/>
              <p:nvPr/>
            </p:nvSpPr>
            <p:spPr>
              <a:xfrm>
                <a:off x="3792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96" name="Rectangle 5695"/>
              <p:cNvSpPr/>
              <p:nvPr/>
            </p:nvSpPr>
            <p:spPr>
              <a:xfrm>
                <a:off x="4554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97" name="Rectangle 5696"/>
              <p:cNvSpPr/>
              <p:nvPr/>
            </p:nvSpPr>
            <p:spPr>
              <a:xfrm>
                <a:off x="5316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98" name="Rectangle 5697"/>
              <p:cNvSpPr/>
              <p:nvPr/>
            </p:nvSpPr>
            <p:spPr>
              <a:xfrm>
                <a:off x="6078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99" name="Rectangle 5698"/>
              <p:cNvSpPr/>
              <p:nvPr/>
            </p:nvSpPr>
            <p:spPr>
              <a:xfrm>
                <a:off x="6840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00" name="Rectangle 5699"/>
              <p:cNvSpPr/>
              <p:nvPr/>
            </p:nvSpPr>
            <p:spPr>
              <a:xfrm>
                <a:off x="762000"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01" name="Rectangle 5700"/>
              <p:cNvSpPr/>
              <p:nvPr/>
            </p:nvSpPr>
            <p:spPr>
              <a:xfrm>
                <a:off x="838200"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02" name="Rectangle 5701"/>
              <p:cNvSpPr/>
              <p:nvPr/>
            </p:nvSpPr>
            <p:spPr>
              <a:xfrm>
                <a:off x="914400"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03" name="Rectangle 5702"/>
              <p:cNvSpPr/>
              <p:nvPr/>
            </p:nvSpPr>
            <p:spPr>
              <a:xfrm>
                <a:off x="990600"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04" name="Rectangle 5703"/>
              <p:cNvSpPr/>
              <p:nvPr/>
            </p:nvSpPr>
            <p:spPr>
              <a:xfrm>
                <a:off x="1069643"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05" name="Rectangle 5704"/>
              <p:cNvSpPr/>
              <p:nvPr/>
            </p:nvSpPr>
            <p:spPr>
              <a:xfrm>
                <a:off x="1145843"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06" name="Rectangle 5705"/>
              <p:cNvSpPr/>
              <p:nvPr/>
            </p:nvSpPr>
            <p:spPr>
              <a:xfrm>
                <a:off x="1222043"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07" name="Rectangle 5706"/>
              <p:cNvSpPr/>
              <p:nvPr/>
            </p:nvSpPr>
            <p:spPr>
              <a:xfrm>
                <a:off x="1298243"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08" name="Rectangle 5707"/>
              <p:cNvSpPr/>
              <p:nvPr/>
            </p:nvSpPr>
            <p:spPr>
              <a:xfrm>
                <a:off x="1506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09" name="Rectangle 5708"/>
              <p:cNvSpPr/>
              <p:nvPr/>
            </p:nvSpPr>
            <p:spPr>
              <a:xfrm>
                <a:off x="2268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10" name="Rectangle 5709"/>
              <p:cNvSpPr/>
              <p:nvPr/>
            </p:nvSpPr>
            <p:spPr>
              <a:xfrm>
                <a:off x="3030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11" name="Rectangle 5710"/>
              <p:cNvSpPr/>
              <p:nvPr/>
            </p:nvSpPr>
            <p:spPr>
              <a:xfrm>
                <a:off x="3792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12" name="Rectangle 5711"/>
              <p:cNvSpPr/>
              <p:nvPr/>
            </p:nvSpPr>
            <p:spPr>
              <a:xfrm>
                <a:off x="4554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13" name="Rectangle 5712"/>
              <p:cNvSpPr/>
              <p:nvPr/>
            </p:nvSpPr>
            <p:spPr>
              <a:xfrm>
                <a:off x="5316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14" name="Rectangle 5713"/>
              <p:cNvSpPr/>
              <p:nvPr/>
            </p:nvSpPr>
            <p:spPr>
              <a:xfrm>
                <a:off x="6078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15" name="Rectangle 5714"/>
              <p:cNvSpPr/>
              <p:nvPr/>
            </p:nvSpPr>
            <p:spPr>
              <a:xfrm>
                <a:off x="6840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16" name="Rectangle 5715"/>
              <p:cNvSpPr/>
              <p:nvPr/>
            </p:nvSpPr>
            <p:spPr>
              <a:xfrm>
                <a:off x="762000"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17" name="Rectangle 5716"/>
              <p:cNvSpPr/>
              <p:nvPr/>
            </p:nvSpPr>
            <p:spPr>
              <a:xfrm>
                <a:off x="838200"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18" name="Rectangle 5717"/>
              <p:cNvSpPr/>
              <p:nvPr/>
            </p:nvSpPr>
            <p:spPr>
              <a:xfrm>
                <a:off x="914400"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19" name="Rectangle 5718"/>
              <p:cNvSpPr/>
              <p:nvPr/>
            </p:nvSpPr>
            <p:spPr>
              <a:xfrm>
                <a:off x="990600"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20" name="Rectangle 5719"/>
              <p:cNvSpPr/>
              <p:nvPr/>
            </p:nvSpPr>
            <p:spPr>
              <a:xfrm>
                <a:off x="1069643"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21" name="Rectangle 5720"/>
              <p:cNvSpPr/>
              <p:nvPr/>
            </p:nvSpPr>
            <p:spPr>
              <a:xfrm>
                <a:off x="1145843"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22" name="Rectangle 5721"/>
              <p:cNvSpPr/>
              <p:nvPr/>
            </p:nvSpPr>
            <p:spPr>
              <a:xfrm>
                <a:off x="1222043"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23" name="Rectangle 5722"/>
              <p:cNvSpPr/>
              <p:nvPr/>
            </p:nvSpPr>
            <p:spPr>
              <a:xfrm>
                <a:off x="1298243"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24" name="Rectangle 5723"/>
              <p:cNvSpPr/>
              <p:nvPr/>
            </p:nvSpPr>
            <p:spPr>
              <a:xfrm>
                <a:off x="1506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25" name="Rectangle 5724"/>
              <p:cNvSpPr/>
              <p:nvPr/>
            </p:nvSpPr>
            <p:spPr>
              <a:xfrm>
                <a:off x="2268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26" name="Rectangle 5725"/>
              <p:cNvSpPr/>
              <p:nvPr/>
            </p:nvSpPr>
            <p:spPr>
              <a:xfrm>
                <a:off x="3030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27" name="Rectangle 5726"/>
              <p:cNvSpPr/>
              <p:nvPr/>
            </p:nvSpPr>
            <p:spPr>
              <a:xfrm>
                <a:off x="3792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28" name="Rectangle 5727"/>
              <p:cNvSpPr/>
              <p:nvPr/>
            </p:nvSpPr>
            <p:spPr>
              <a:xfrm>
                <a:off x="4554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29" name="Rectangle 5728"/>
              <p:cNvSpPr/>
              <p:nvPr/>
            </p:nvSpPr>
            <p:spPr>
              <a:xfrm>
                <a:off x="5316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30" name="Rectangle 5729"/>
              <p:cNvSpPr/>
              <p:nvPr/>
            </p:nvSpPr>
            <p:spPr>
              <a:xfrm>
                <a:off x="6078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31" name="Rectangle 5730"/>
              <p:cNvSpPr/>
              <p:nvPr/>
            </p:nvSpPr>
            <p:spPr>
              <a:xfrm>
                <a:off x="6840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32" name="Rectangle 5731"/>
              <p:cNvSpPr/>
              <p:nvPr/>
            </p:nvSpPr>
            <p:spPr>
              <a:xfrm>
                <a:off x="762000"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33" name="Rectangle 5732"/>
              <p:cNvSpPr/>
              <p:nvPr/>
            </p:nvSpPr>
            <p:spPr>
              <a:xfrm>
                <a:off x="838200"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34" name="Rectangle 5733"/>
              <p:cNvSpPr/>
              <p:nvPr/>
            </p:nvSpPr>
            <p:spPr>
              <a:xfrm>
                <a:off x="914400"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35" name="Rectangle 5734"/>
              <p:cNvSpPr/>
              <p:nvPr/>
            </p:nvSpPr>
            <p:spPr>
              <a:xfrm>
                <a:off x="990600"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36" name="Rectangle 5735"/>
              <p:cNvSpPr/>
              <p:nvPr/>
            </p:nvSpPr>
            <p:spPr>
              <a:xfrm>
                <a:off x="1069643"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37" name="Rectangle 5736"/>
              <p:cNvSpPr/>
              <p:nvPr/>
            </p:nvSpPr>
            <p:spPr>
              <a:xfrm>
                <a:off x="1145843"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38" name="Rectangle 5737"/>
              <p:cNvSpPr/>
              <p:nvPr/>
            </p:nvSpPr>
            <p:spPr>
              <a:xfrm>
                <a:off x="1222043"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39" name="Rectangle 5738"/>
              <p:cNvSpPr/>
              <p:nvPr/>
            </p:nvSpPr>
            <p:spPr>
              <a:xfrm>
                <a:off x="1298243"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40" name="Rectangle 5739"/>
              <p:cNvSpPr/>
              <p:nvPr/>
            </p:nvSpPr>
            <p:spPr>
              <a:xfrm>
                <a:off x="1506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41" name="Rectangle 5740"/>
              <p:cNvSpPr/>
              <p:nvPr/>
            </p:nvSpPr>
            <p:spPr>
              <a:xfrm>
                <a:off x="2268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42" name="Rectangle 5741"/>
              <p:cNvSpPr/>
              <p:nvPr/>
            </p:nvSpPr>
            <p:spPr>
              <a:xfrm>
                <a:off x="3030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43" name="Rectangle 5742"/>
              <p:cNvSpPr/>
              <p:nvPr/>
            </p:nvSpPr>
            <p:spPr>
              <a:xfrm>
                <a:off x="3792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44" name="Rectangle 5743"/>
              <p:cNvSpPr/>
              <p:nvPr/>
            </p:nvSpPr>
            <p:spPr>
              <a:xfrm>
                <a:off x="4554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45" name="Rectangle 5744"/>
              <p:cNvSpPr/>
              <p:nvPr/>
            </p:nvSpPr>
            <p:spPr>
              <a:xfrm>
                <a:off x="5316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46" name="Rectangle 5745"/>
              <p:cNvSpPr/>
              <p:nvPr/>
            </p:nvSpPr>
            <p:spPr>
              <a:xfrm>
                <a:off x="6078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47" name="Rectangle 5746"/>
              <p:cNvSpPr/>
              <p:nvPr/>
            </p:nvSpPr>
            <p:spPr>
              <a:xfrm>
                <a:off x="6840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48" name="Rectangle 5747"/>
              <p:cNvSpPr/>
              <p:nvPr/>
            </p:nvSpPr>
            <p:spPr>
              <a:xfrm>
                <a:off x="762000"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49" name="Rectangle 5748"/>
              <p:cNvSpPr/>
              <p:nvPr/>
            </p:nvSpPr>
            <p:spPr>
              <a:xfrm>
                <a:off x="838200"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50" name="Rectangle 5749"/>
              <p:cNvSpPr/>
              <p:nvPr/>
            </p:nvSpPr>
            <p:spPr>
              <a:xfrm>
                <a:off x="914400"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51" name="Rectangle 5750"/>
              <p:cNvSpPr/>
              <p:nvPr/>
            </p:nvSpPr>
            <p:spPr>
              <a:xfrm>
                <a:off x="990600"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52" name="Rectangle 5751"/>
              <p:cNvSpPr/>
              <p:nvPr/>
            </p:nvSpPr>
            <p:spPr>
              <a:xfrm>
                <a:off x="1069643"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53" name="Rectangle 5752"/>
              <p:cNvSpPr/>
              <p:nvPr/>
            </p:nvSpPr>
            <p:spPr>
              <a:xfrm>
                <a:off x="1145843"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54" name="Rectangle 5753"/>
              <p:cNvSpPr/>
              <p:nvPr/>
            </p:nvSpPr>
            <p:spPr>
              <a:xfrm>
                <a:off x="1222043"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55" name="Rectangle 5754"/>
              <p:cNvSpPr/>
              <p:nvPr/>
            </p:nvSpPr>
            <p:spPr>
              <a:xfrm>
                <a:off x="1298243"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56" name="Rectangle 5755"/>
              <p:cNvSpPr/>
              <p:nvPr/>
            </p:nvSpPr>
            <p:spPr>
              <a:xfrm>
                <a:off x="1489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57" name="Rectangle 5756"/>
              <p:cNvSpPr/>
              <p:nvPr/>
            </p:nvSpPr>
            <p:spPr>
              <a:xfrm>
                <a:off x="2251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58" name="Rectangle 5757"/>
              <p:cNvSpPr/>
              <p:nvPr/>
            </p:nvSpPr>
            <p:spPr>
              <a:xfrm>
                <a:off x="3013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59" name="Rectangle 5758"/>
              <p:cNvSpPr/>
              <p:nvPr/>
            </p:nvSpPr>
            <p:spPr>
              <a:xfrm>
                <a:off x="3775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60" name="Rectangle 5759"/>
              <p:cNvSpPr/>
              <p:nvPr/>
            </p:nvSpPr>
            <p:spPr>
              <a:xfrm>
                <a:off x="4537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61" name="Rectangle 5760"/>
              <p:cNvSpPr/>
              <p:nvPr/>
            </p:nvSpPr>
            <p:spPr>
              <a:xfrm>
                <a:off x="5299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62" name="Rectangle 5761"/>
              <p:cNvSpPr/>
              <p:nvPr/>
            </p:nvSpPr>
            <p:spPr>
              <a:xfrm>
                <a:off x="6061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63" name="Rectangle 5762"/>
              <p:cNvSpPr/>
              <p:nvPr/>
            </p:nvSpPr>
            <p:spPr>
              <a:xfrm>
                <a:off x="6823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64" name="Rectangle 5763"/>
              <p:cNvSpPr/>
              <p:nvPr/>
            </p:nvSpPr>
            <p:spPr>
              <a:xfrm>
                <a:off x="760294"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65" name="Rectangle 5764"/>
              <p:cNvSpPr/>
              <p:nvPr/>
            </p:nvSpPr>
            <p:spPr>
              <a:xfrm>
                <a:off x="836494"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66" name="Rectangle 5765"/>
              <p:cNvSpPr/>
              <p:nvPr/>
            </p:nvSpPr>
            <p:spPr>
              <a:xfrm>
                <a:off x="912694"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67" name="Rectangle 5766"/>
              <p:cNvSpPr/>
              <p:nvPr/>
            </p:nvSpPr>
            <p:spPr>
              <a:xfrm>
                <a:off x="988894"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68" name="Rectangle 5767"/>
              <p:cNvSpPr/>
              <p:nvPr/>
            </p:nvSpPr>
            <p:spPr>
              <a:xfrm>
                <a:off x="1067937"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69" name="Rectangle 5768"/>
              <p:cNvSpPr/>
              <p:nvPr/>
            </p:nvSpPr>
            <p:spPr>
              <a:xfrm>
                <a:off x="1144137"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70" name="Rectangle 5769"/>
              <p:cNvSpPr/>
              <p:nvPr/>
            </p:nvSpPr>
            <p:spPr>
              <a:xfrm>
                <a:off x="1220337"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71" name="Rectangle 5770"/>
              <p:cNvSpPr/>
              <p:nvPr/>
            </p:nvSpPr>
            <p:spPr>
              <a:xfrm>
                <a:off x="1296537"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72" name="Rectangle 5771"/>
              <p:cNvSpPr/>
              <p:nvPr/>
            </p:nvSpPr>
            <p:spPr>
              <a:xfrm>
                <a:off x="1489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73" name="Rectangle 5772"/>
              <p:cNvSpPr/>
              <p:nvPr/>
            </p:nvSpPr>
            <p:spPr>
              <a:xfrm>
                <a:off x="2251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74" name="Rectangle 5773"/>
              <p:cNvSpPr/>
              <p:nvPr/>
            </p:nvSpPr>
            <p:spPr>
              <a:xfrm>
                <a:off x="3013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75" name="Rectangle 5774"/>
              <p:cNvSpPr/>
              <p:nvPr/>
            </p:nvSpPr>
            <p:spPr>
              <a:xfrm>
                <a:off x="3775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76" name="Rectangle 5775"/>
              <p:cNvSpPr/>
              <p:nvPr/>
            </p:nvSpPr>
            <p:spPr>
              <a:xfrm>
                <a:off x="4537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77" name="Rectangle 5776"/>
              <p:cNvSpPr/>
              <p:nvPr/>
            </p:nvSpPr>
            <p:spPr>
              <a:xfrm>
                <a:off x="5299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78" name="Rectangle 5777"/>
              <p:cNvSpPr/>
              <p:nvPr/>
            </p:nvSpPr>
            <p:spPr>
              <a:xfrm>
                <a:off x="6061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79" name="Rectangle 5778"/>
              <p:cNvSpPr/>
              <p:nvPr/>
            </p:nvSpPr>
            <p:spPr>
              <a:xfrm>
                <a:off x="6823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80" name="Rectangle 5779"/>
              <p:cNvSpPr/>
              <p:nvPr/>
            </p:nvSpPr>
            <p:spPr>
              <a:xfrm>
                <a:off x="760294"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81" name="Rectangle 5780"/>
              <p:cNvSpPr/>
              <p:nvPr/>
            </p:nvSpPr>
            <p:spPr>
              <a:xfrm>
                <a:off x="836494"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82" name="Rectangle 5781"/>
              <p:cNvSpPr/>
              <p:nvPr/>
            </p:nvSpPr>
            <p:spPr>
              <a:xfrm>
                <a:off x="912694"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83" name="Rectangle 5782"/>
              <p:cNvSpPr/>
              <p:nvPr/>
            </p:nvSpPr>
            <p:spPr>
              <a:xfrm>
                <a:off x="988894"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84" name="Rectangle 5783"/>
              <p:cNvSpPr/>
              <p:nvPr/>
            </p:nvSpPr>
            <p:spPr>
              <a:xfrm>
                <a:off x="1067937"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85" name="Rectangle 5784"/>
              <p:cNvSpPr/>
              <p:nvPr/>
            </p:nvSpPr>
            <p:spPr>
              <a:xfrm>
                <a:off x="1144137"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86" name="Rectangle 5785"/>
              <p:cNvSpPr/>
              <p:nvPr/>
            </p:nvSpPr>
            <p:spPr>
              <a:xfrm>
                <a:off x="1220337"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87" name="Rectangle 5786"/>
              <p:cNvSpPr/>
              <p:nvPr/>
            </p:nvSpPr>
            <p:spPr>
              <a:xfrm>
                <a:off x="1296537"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88" name="Rectangle 5787"/>
              <p:cNvSpPr/>
              <p:nvPr/>
            </p:nvSpPr>
            <p:spPr>
              <a:xfrm>
                <a:off x="1489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89" name="Rectangle 5788"/>
              <p:cNvSpPr/>
              <p:nvPr/>
            </p:nvSpPr>
            <p:spPr>
              <a:xfrm>
                <a:off x="2251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90" name="Rectangle 5789"/>
              <p:cNvSpPr/>
              <p:nvPr/>
            </p:nvSpPr>
            <p:spPr>
              <a:xfrm>
                <a:off x="3013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91" name="Rectangle 5790"/>
              <p:cNvSpPr/>
              <p:nvPr/>
            </p:nvSpPr>
            <p:spPr>
              <a:xfrm>
                <a:off x="3775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92" name="Rectangle 5791"/>
              <p:cNvSpPr/>
              <p:nvPr/>
            </p:nvSpPr>
            <p:spPr>
              <a:xfrm>
                <a:off x="4537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93" name="Rectangle 5792"/>
              <p:cNvSpPr/>
              <p:nvPr/>
            </p:nvSpPr>
            <p:spPr>
              <a:xfrm>
                <a:off x="5299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94" name="Rectangle 5793"/>
              <p:cNvSpPr/>
              <p:nvPr/>
            </p:nvSpPr>
            <p:spPr>
              <a:xfrm>
                <a:off x="6061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95" name="Rectangle 5794"/>
              <p:cNvSpPr/>
              <p:nvPr/>
            </p:nvSpPr>
            <p:spPr>
              <a:xfrm>
                <a:off x="6823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96" name="Rectangle 5795"/>
              <p:cNvSpPr/>
              <p:nvPr/>
            </p:nvSpPr>
            <p:spPr>
              <a:xfrm>
                <a:off x="760294"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97" name="Rectangle 5796"/>
              <p:cNvSpPr/>
              <p:nvPr/>
            </p:nvSpPr>
            <p:spPr>
              <a:xfrm>
                <a:off x="836494"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98" name="Rectangle 5797"/>
              <p:cNvSpPr/>
              <p:nvPr/>
            </p:nvSpPr>
            <p:spPr>
              <a:xfrm>
                <a:off x="912694"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99" name="Rectangle 5798"/>
              <p:cNvSpPr/>
              <p:nvPr/>
            </p:nvSpPr>
            <p:spPr>
              <a:xfrm>
                <a:off x="988894"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00" name="Rectangle 5799"/>
              <p:cNvSpPr/>
              <p:nvPr/>
            </p:nvSpPr>
            <p:spPr>
              <a:xfrm>
                <a:off x="1067937"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01" name="Rectangle 5800"/>
              <p:cNvSpPr/>
              <p:nvPr/>
            </p:nvSpPr>
            <p:spPr>
              <a:xfrm>
                <a:off x="1144137"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02" name="Rectangle 5801"/>
              <p:cNvSpPr/>
              <p:nvPr/>
            </p:nvSpPr>
            <p:spPr>
              <a:xfrm>
                <a:off x="1220337"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03" name="Rectangle 5802"/>
              <p:cNvSpPr/>
              <p:nvPr/>
            </p:nvSpPr>
            <p:spPr>
              <a:xfrm>
                <a:off x="1296537"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04" name="Rectangle 5803"/>
              <p:cNvSpPr/>
              <p:nvPr/>
            </p:nvSpPr>
            <p:spPr>
              <a:xfrm>
                <a:off x="1489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05" name="Rectangle 5804"/>
              <p:cNvSpPr/>
              <p:nvPr/>
            </p:nvSpPr>
            <p:spPr>
              <a:xfrm>
                <a:off x="2251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06" name="Rectangle 5805"/>
              <p:cNvSpPr/>
              <p:nvPr/>
            </p:nvSpPr>
            <p:spPr>
              <a:xfrm>
                <a:off x="3013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07" name="Rectangle 5806"/>
              <p:cNvSpPr/>
              <p:nvPr/>
            </p:nvSpPr>
            <p:spPr>
              <a:xfrm>
                <a:off x="3775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08" name="Rectangle 5807"/>
              <p:cNvSpPr/>
              <p:nvPr/>
            </p:nvSpPr>
            <p:spPr>
              <a:xfrm>
                <a:off x="4537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09" name="Rectangle 5808"/>
              <p:cNvSpPr/>
              <p:nvPr/>
            </p:nvSpPr>
            <p:spPr>
              <a:xfrm>
                <a:off x="5299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10" name="Rectangle 5809"/>
              <p:cNvSpPr/>
              <p:nvPr/>
            </p:nvSpPr>
            <p:spPr>
              <a:xfrm>
                <a:off x="6061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11" name="Rectangle 5810"/>
              <p:cNvSpPr/>
              <p:nvPr/>
            </p:nvSpPr>
            <p:spPr>
              <a:xfrm>
                <a:off x="6823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12" name="Rectangle 5811"/>
              <p:cNvSpPr/>
              <p:nvPr/>
            </p:nvSpPr>
            <p:spPr>
              <a:xfrm>
                <a:off x="760294"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13" name="Rectangle 5812"/>
              <p:cNvSpPr/>
              <p:nvPr/>
            </p:nvSpPr>
            <p:spPr>
              <a:xfrm>
                <a:off x="836494"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14" name="Rectangle 5813"/>
              <p:cNvSpPr/>
              <p:nvPr/>
            </p:nvSpPr>
            <p:spPr>
              <a:xfrm>
                <a:off x="912694"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15" name="Rectangle 5814"/>
              <p:cNvSpPr/>
              <p:nvPr/>
            </p:nvSpPr>
            <p:spPr>
              <a:xfrm>
                <a:off x="988894"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16" name="Rectangle 5815"/>
              <p:cNvSpPr/>
              <p:nvPr/>
            </p:nvSpPr>
            <p:spPr>
              <a:xfrm>
                <a:off x="1067937"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17" name="Rectangle 5816"/>
              <p:cNvSpPr/>
              <p:nvPr/>
            </p:nvSpPr>
            <p:spPr>
              <a:xfrm>
                <a:off x="1144137"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18" name="Rectangle 5817"/>
              <p:cNvSpPr/>
              <p:nvPr/>
            </p:nvSpPr>
            <p:spPr>
              <a:xfrm>
                <a:off x="1220337"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19" name="Rectangle 5818"/>
              <p:cNvSpPr/>
              <p:nvPr/>
            </p:nvSpPr>
            <p:spPr>
              <a:xfrm>
                <a:off x="1296537"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20" name="Rectangle 5819"/>
              <p:cNvSpPr/>
              <p:nvPr/>
            </p:nvSpPr>
            <p:spPr>
              <a:xfrm>
                <a:off x="1501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21" name="Rectangle 5820"/>
              <p:cNvSpPr/>
              <p:nvPr/>
            </p:nvSpPr>
            <p:spPr>
              <a:xfrm>
                <a:off x="2263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22" name="Rectangle 5821"/>
              <p:cNvSpPr/>
              <p:nvPr/>
            </p:nvSpPr>
            <p:spPr>
              <a:xfrm>
                <a:off x="3025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23" name="Rectangle 5822"/>
              <p:cNvSpPr/>
              <p:nvPr/>
            </p:nvSpPr>
            <p:spPr>
              <a:xfrm>
                <a:off x="3787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24" name="Rectangle 5823"/>
              <p:cNvSpPr/>
              <p:nvPr/>
            </p:nvSpPr>
            <p:spPr>
              <a:xfrm>
                <a:off x="4549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25" name="Rectangle 5824"/>
              <p:cNvSpPr/>
              <p:nvPr/>
            </p:nvSpPr>
            <p:spPr>
              <a:xfrm>
                <a:off x="5311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26" name="Rectangle 5825"/>
              <p:cNvSpPr/>
              <p:nvPr/>
            </p:nvSpPr>
            <p:spPr>
              <a:xfrm>
                <a:off x="6073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27" name="Rectangle 5826"/>
              <p:cNvSpPr/>
              <p:nvPr/>
            </p:nvSpPr>
            <p:spPr>
              <a:xfrm>
                <a:off x="6835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28" name="Rectangle 5827"/>
              <p:cNvSpPr/>
              <p:nvPr/>
            </p:nvSpPr>
            <p:spPr>
              <a:xfrm>
                <a:off x="761431"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29" name="Rectangle 5828"/>
              <p:cNvSpPr/>
              <p:nvPr/>
            </p:nvSpPr>
            <p:spPr>
              <a:xfrm>
                <a:off x="837631"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30" name="Rectangle 5829"/>
              <p:cNvSpPr/>
              <p:nvPr/>
            </p:nvSpPr>
            <p:spPr>
              <a:xfrm>
                <a:off x="913831"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31" name="Rectangle 5830"/>
              <p:cNvSpPr/>
              <p:nvPr/>
            </p:nvSpPr>
            <p:spPr>
              <a:xfrm>
                <a:off x="990031"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32" name="Rectangle 5831"/>
              <p:cNvSpPr/>
              <p:nvPr/>
            </p:nvSpPr>
            <p:spPr>
              <a:xfrm>
                <a:off x="1069074"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33" name="Rectangle 5832"/>
              <p:cNvSpPr/>
              <p:nvPr/>
            </p:nvSpPr>
            <p:spPr>
              <a:xfrm>
                <a:off x="1145274"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34" name="Rectangle 5833"/>
              <p:cNvSpPr/>
              <p:nvPr/>
            </p:nvSpPr>
            <p:spPr>
              <a:xfrm>
                <a:off x="1221474"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35" name="Rectangle 5834"/>
              <p:cNvSpPr/>
              <p:nvPr/>
            </p:nvSpPr>
            <p:spPr>
              <a:xfrm>
                <a:off x="1297674"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36" name="Rectangle 5835"/>
              <p:cNvSpPr/>
              <p:nvPr/>
            </p:nvSpPr>
            <p:spPr>
              <a:xfrm>
                <a:off x="1501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37" name="Rectangle 5836"/>
              <p:cNvSpPr/>
              <p:nvPr/>
            </p:nvSpPr>
            <p:spPr>
              <a:xfrm>
                <a:off x="2263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38" name="Rectangle 5837"/>
              <p:cNvSpPr/>
              <p:nvPr/>
            </p:nvSpPr>
            <p:spPr>
              <a:xfrm>
                <a:off x="3025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39" name="Rectangle 5838"/>
              <p:cNvSpPr/>
              <p:nvPr/>
            </p:nvSpPr>
            <p:spPr>
              <a:xfrm>
                <a:off x="3787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40" name="Rectangle 5839"/>
              <p:cNvSpPr/>
              <p:nvPr/>
            </p:nvSpPr>
            <p:spPr>
              <a:xfrm>
                <a:off x="4549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41" name="Rectangle 5840"/>
              <p:cNvSpPr/>
              <p:nvPr/>
            </p:nvSpPr>
            <p:spPr>
              <a:xfrm>
                <a:off x="5311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42" name="Rectangle 5841"/>
              <p:cNvSpPr/>
              <p:nvPr/>
            </p:nvSpPr>
            <p:spPr>
              <a:xfrm>
                <a:off x="6073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43" name="Rectangle 5842"/>
              <p:cNvSpPr/>
              <p:nvPr/>
            </p:nvSpPr>
            <p:spPr>
              <a:xfrm>
                <a:off x="6835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44" name="Rectangle 5843"/>
              <p:cNvSpPr/>
              <p:nvPr/>
            </p:nvSpPr>
            <p:spPr>
              <a:xfrm>
                <a:off x="761431"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45" name="Rectangle 5844"/>
              <p:cNvSpPr/>
              <p:nvPr/>
            </p:nvSpPr>
            <p:spPr>
              <a:xfrm>
                <a:off x="837631"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46" name="Rectangle 5845"/>
              <p:cNvSpPr/>
              <p:nvPr/>
            </p:nvSpPr>
            <p:spPr>
              <a:xfrm>
                <a:off x="913831"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47" name="Rectangle 5846"/>
              <p:cNvSpPr/>
              <p:nvPr/>
            </p:nvSpPr>
            <p:spPr>
              <a:xfrm>
                <a:off x="990031"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48" name="Rectangle 5847"/>
              <p:cNvSpPr/>
              <p:nvPr/>
            </p:nvSpPr>
            <p:spPr>
              <a:xfrm>
                <a:off x="1069074"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49" name="Rectangle 5848"/>
              <p:cNvSpPr/>
              <p:nvPr/>
            </p:nvSpPr>
            <p:spPr>
              <a:xfrm>
                <a:off x="1145274"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50" name="Rectangle 5849"/>
              <p:cNvSpPr/>
              <p:nvPr/>
            </p:nvSpPr>
            <p:spPr>
              <a:xfrm>
                <a:off x="1221474"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51" name="Rectangle 5850"/>
              <p:cNvSpPr/>
              <p:nvPr/>
            </p:nvSpPr>
            <p:spPr>
              <a:xfrm>
                <a:off x="1297674"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52" name="Rectangle 5851"/>
              <p:cNvSpPr/>
              <p:nvPr/>
            </p:nvSpPr>
            <p:spPr>
              <a:xfrm>
                <a:off x="1501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53" name="Rectangle 5852"/>
              <p:cNvSpPr/>
              <p:nvPr/>
            </p:nvSpPr>
            <p:spPr>
              <a:xfrm>
                <a:off x="2263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54" name="Rectangle 5853"/>
              <p:cNvSpPr/>
              <p:nvPr/>
            </p:nvSpPr>
            <p:spPr>
              <a:xfrm>
                <a:off x="3025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55" name="Rectangle 5854"/>
              <p:cNvSpPr/>
              <p:nvPr/>
            </p:nvSpPr>
            <p:spPr>
              <a:xfrm>
                <a:off x="3787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56" name="Rectangle 5855"/>
              <p:cNvSpPr/>
              <p:nvPr/>
            </p:nvSpPr>
            <p:spPr>
              <a:xfrm>
                <a:off x="4549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57" name="Rectangle 5856"/>
              <p:cNvSpPr/>
              <p:nvPr/>
            </p:nvSpPr>
            <p:spPr>
              <a:xfrm>
                <a:off x="5311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58" name="Rectangle 5857"/>
              <p:cNvSpPr/>
              <p:nvPr/>
            </p:nvSpPr>
            <p:spPr>
              <a:xfrm>
                <a:off x="6073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59" name="Rectangle 5858"/>
              <p:cNvSpPr/>
              <p:nvPr/>
            </p:nvSpPr>
            <p:spPr>
              <a:xfrm>
                <a:off x="6835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60" name="Rectangle 5859"/>
              <p:cNvSpPr/>
              <p:nvPr/>
            </p:nvSpPr>
            <p:spPr>
              <a:xfrm>
                <a:off x="761431"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61" name="Rectangle 5860"/>
              <p:cNvSpPr/>
              <p:nvPr/>
            </p:nvSpPr>
            <p:spPr>
              <a:xfrm>
                <a:off x="837631"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62" name="Rectangle 5861"/>
              <p:cNvSpPr/>
              <p:nvPr/>
            </p:nvSpPr>
            <p:spPr>
              <a:xfrm>
                <a:off x="913831"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63" name="Rectangle 5862"/>
              <p:cNvSpPr/>
              <p:nvPr/>
            </p:nvSpPr>
            <p:spPr>
              <a:xfrm>
                <a:off x="990031"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64" name="Rectangle 5863"/>
              <p:cNvSpPr/>
              <p:nvPr/>
            </p:nvSpPr>
            <p:spPr>
              <a:xfrm>
                <a:off x="1069074"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65" name="Rectangle 5864"/>
              <p:cNvSpPr/>
              <p:nvPr/>
            </p:nvSpPr>
            <p:spPr>
              <a:xfrm>
                <a:off x="1145274"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66" name="Rectangle 5865"/>
              <p:cNvSpPr/>
              <p:nvPr/>
            </p:nvSpPr>
            <p:spPr>
              <a:xfrm>
                <a:off x="1221474"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67" name="Rectangle 5866"/>
              <p:cNvSpPr/>
              <p:nvPr/>
            </p:nvSpPr>
            <p:spPr>
              <a:xfrm>
                <a:off x="1297674"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68" name="Rectangle 5867"/>
              <p:cNvSpPr/>
              <p:nvPr/>
            </p:nvSpPr>
            <p:spPr>
              <a:xfrm>
                <a:off x="1501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69" name="Rectangle 5868"/>
              <p:cNvSpPr/>
              <p:nvPr/>
            </p:nvSpPr>
            <p:spPr>
              <a:xfrm>
                <a:off x="2263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70" name="Rectangle 5869"/>
              <p:cNvSpPr/>
              <p:nvPr/>
            </p:nvSpPr>
            <p:spPr>
              <a:xfrm>
                <a:off x="3025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71" name="Rectangle 5870"/>
              <p:cNvSpPr/>
              <p:nvPr/>
            </p:nvSpPr>
            <p:spPr>
              <a:xfrm>
                <a:off x="3787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72" name="Rectangle 5871"/>
              <p:cNvSpPr/>
              <p:nvPr/>
            </p:nvSpPr>
            <p:spPr>
              <a:xfrm>
                <a:off x="4549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73" name="Rectangle 5872"/>
              <p:cNvSpPr/>
              <p:nvPr/>
            </p:nvSpPr>
            <p:spPr>
              <a:xfrm>
                <a:off x="5311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74" name="Rectangle 5873"/>
              <p:cNvSpPr/>
              <p:nvPr/>
            </p:nvSpPr>
            <p:spPr>
              <a:xfrm>
                <a:off x="6073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75" name="Rectangle 5874"/>
              <p:cNvSpPr/>
              <p:nvPr/>
            </p:nvSpPr>
            <p:spPr>
              <a:xfrm>
                <a:off x="6835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76" name="Rectangle 5875"/>
              <p:cNvSpPr/>
              <p:nvPr/>
            </p:nvSpPr>
            <p:spPr>
              <a:xfrm>
                <a:off x="761431"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77" name="Rectangle 5876"/>
              <p:cNvSpPr/>
              <p:nvPr/>
            </p:nvSpPr>
            <p:spPr>
              <a:xfrm>
                <a:off x="837631"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78" name="Rectangle 5877"/>
              <p:cNvSpPr/>
              <p:nvPr/>
            </p:nvSpPr>
            <p:spPr>
              <a:xfrm>
                <a:off x="913831"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79" name="Rectangle 5878"/>
              <p:cNvSpPr/>
              <p:nvPr/>
            </p:nvSpPr>
            <p:spPr>
              <a:xfrm>
                <a:off x="990031"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80" name="Rectangle 5879"/>
              <p:cNvSpPr/>
              <p:nvPr/>
            </p:nvSpPr>
            <p:spPr>
              <a:xfrm>
                <a:off x="1069074"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81" name="Rectangle 5880"/>
              <p:cNvSpPr/>
              <p:nvPr/>
            </p:nvSpPr>
            <p:spPr>
              <a:xfrm>
                <a:off x="1145274"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82" name="Rectangle 5881"/>
              <p:cNvSpPr/>
              <p:nvPr/>
            </p:nvSpPr>
            <p:spPr>
              <a:xfrm>
                <a:off x="1221474"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83" name="Rectangle 5882"/>
              <p:cNvSpPr/>
              <p:nvPr/>
            </p:nvSpPr>
            <p:spPr>
              <a:xfrm>
                <a:off x="1297674"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84" name="Rectangle 5883"/>
              <p:cNvSpPr/>
              <p:nvPr/>
            </p:nvSpPr>
            <p:spPr>
              <a:xfrm>
                <a:off x="1484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85" name="Rectangle 5884"/>
              <p:cNvSpPr/>
              <p:nvPr/>
            </p:nvSpPr>
            <p:spPr>
              <a:xfrm>
                <a:off x="2246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86" name="Rectangle 5885"/>
              <p:cNvSpPr/>
              <p:nvPr/>
            </p:nvSpPr>
            <p:spPr>
              <a:xfrm>
                <a:off x="3008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87" name="Rectangle 5886"/>
              <p:cNvSpPr/>
              <p:nvPr/>
            </p:nvSpPr>
            <p:spPr>
              <a:xfrm>
                <a:off x="3770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88" name="Rectangle 5887"/>
              <p:cNvSpPr/>
              <p:nvPr/>
            </p:nvSpPr>
            <p:spPr>
              <a:xfrm>
                <a:off x="4532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89" name="Rectangle 5888"/>
              <p:cNvSpPr/>
              <p:nvPr/>
            </p:nvSpPr>
            <p:spPr>
              <a:xfrm>
                <a:off x="5294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90" name="Rectangle 5889"/>
              <p:cNvSpPr/>
              <p:nvPr/>
            </p:nvSpPr>
            <p:spPr>
              <a:xfrm>
                <a:off x="6056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91" name="Rectangle 5890"/>
              <p:cNvSpPr/>
              <p:nvPr/>
            </p:nvSpPr>
            <p:spPr>
              <a:xfrm>
                <a:off x="6818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92" name="Rectangle 5891"/>
              <p:cNvSpPr/>
              <p:nvPr/>
            </p:nvSpPr>
            <p:spPr>
              <a:xfrm>
                <a:off x="759725"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93" name="Rectangle 5892"/>
              <p:cNvSpPr/>
              <p:nvPr/>
            </p:nvSpPr>
            <p:spPr>
              <a:xfrm>
                <a:off x="835925"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94" name="Rectangle 5893"/>
              <p:cNvSpPr/>
              <p:nvPr/>
            </p:nvSpPr>
            <p:spPr>
              <a:xfrm>
                <a:off x="912125"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95" name="Rectangle 5894"/>
              <p:cNvSpPr/>
              <p:nvPr/>
            </p:nvSpPr>
            <p:spPr>
              <a:xfrm>
                <a:off x="988325"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96" name="Rectangle 5895"/>
              <p:cNvSpPr/>
              <p:nvPr/>
            </p:nvSpPr>
            <p:spPr>
              <a:xfrm>
                <a:off x="1067368"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97" name="Rectangle 5896"/>
              <p:cNvSpPr/>
              <p:nvPr/>
            </p:nvSpPr>
            <p:spPr>
              <a:xfrm>
                <a:off x="1143568"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98" name="Rectangle 5897"/>
              <p:cNvSpPr/>
              <p:nvPr/>
            </p:nvSpPr>
            <p:spPr>
              <a:xfrm>
                <a:off x="1219768"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99" name="Rectangle 5898"/>
              <p:cNvSpPr/>
              <p:nvPr/>
            </p:nvSpPr>
            <p:spPr>
              <a:xfrm>
                <a:off x="1295968"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00" name="Rectangle 5899"/>
              <p:cNvSpPr/>
              <p:nvPr/>
            </p:nvSpPr>
            <p:spPr>
              <a:xfrm>
                <a:off x="1484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01" name="Rectangle 5900"/>
              <p:cNvSpPr/>
              <p:nvPr/>
            </p:nvSpPr>
            <p:spPr>
              <a:xfrm>
                <a:off x="2246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02" name="Rectangle 5901"/>
              <p:cNvSpPr/>
              <p:nvPr/>
            </p:nvSpPr>
            <p:spPr>
              <a:xfrm>
                <a:off x="3008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03" name="Rectangle 5902"/>
              <p:cNvSpPr/>
              <p:nvPr/>
            </p:nvSpPr>
            <p:spPr>
              <a:xfrm>
                <a:off x="3770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04" name="Rectangle 5903"/>
              <p:cNvSpPr/>
              <p:nvPr/>
            </p:nvSpPr>
            <p:spPr>
              <a:xfrm>
                <a:off x="4532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05" name="Rectangle 5904"/>
              <p:cNvSpPr/>
              <p:nvPr/>
            </p:nvSpPr>
            <p:spPr>
              <a:xfrm>
                <a:off x="5294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06" name="Rectangle 5905"/>
              <p:cNvSpPr/>
              <p:nvPr/>
            </p:nvSpPr>
            <p:spPr>
              <a:xfrm>
                <a:off x="6056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07" name="Rectangle 5906"/>
              <p:cNvSpPr/>
              <p:nvPr/>
            </p:nvSpPr>
            <p:spPr>
              <a:xfrm>
                <a:off x="6818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08" name="Rectangle 5907"/>
              <p:cNvSpPr/>
              <p:nvPr/>
            </p:nvSpPr>
            <p:spPr>
              <a:xfrm>
                <a:off x="759725"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09" name="Rectangle 5908"/>
              <p:cNvSpPr/>
              <p:nvPr/>
            </p:nvSpPr>
            <p:spPr>
              <a:xfrm>
                <a:off x="835925"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10" name="Rectangle 5909"/>
              <p:cNvSpPr/>
              <p:nvPr/>
            </p:nvSpPr>
            <p:spPr>
              <a:xfrm>
                <a:off x="912125"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11" name="Rectangle 5910"/>
              <p:cNvSpPr/>
              <p:nvPr/>
            </p:nvSpPr>
            <p:spPr>
              <a:xfrm>
                <a:off x="988325"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12" name="Rectangle 5911"/>
              <p:cNvSpPr/>
              <p:nvPr/>
            </p:nvSpPr>
            <p:spPr>
              <a:xfrm>
                <a:off x="1067368"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13" name="Rectangle 5912"/>
              <p:cNvSpPr/>
              <p:nvPr/>
            </p:nvSpPr>
            <p:spPr>
              <a:xfrm>
                <a:off x="1143568"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14" name="Rectangle 5913"/>
              <p:cNvSpPr/>
              <p:nvPr/>
            </p:nvSpPr>
            <p:spPr>
              <a:xfrm>
                <a:off x="1219768"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15" name="Rectangle 5914"/>
              <p:cNvSpPr/>
              <p:nvPr/>
            </p:nvSpPr>
            <p:spPr>
              <a:xfrm>
                <a:off x="1295968"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16" name="Rectangle 5915"/>
              <p:cNvSpPr/>
              <p:nvPr/>
            </p:nvSpPr>
            <p:spPr>
              <a:xfrm>
                <a:off x="1484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17" name="Rectangle 5916"/>
              <p:cNvSpPr/>
              <p:nvPr/>
            </p:nvSpPr>
            <p:spPr>
              <a:xfrm>
                <a:off x="2246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18" name="Rectangle 5917"/>
              <p:cNvSpPr/>
              <p:nvPr/>
            </p:nvSpPr>
            <p:spPr>
              <a:xfrm>
                <a:off x="3008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19" name="Rectangle 5918"/>
              <p:cNvSpPr/>
              <p:nvPr/>
            </p:nvSpPr>
            <p:spPr>
              <a:xfrm>
                <a:off x="3770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20" name="Rectangle 5919"/>
              <p:cNvSpPr/>
              <p:nvPr/>
            </p:nvSpPr>
            <p:spPr>
              <a:xfrm>
                <a:off x="4532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21" name="Rectangle 5920"/>
              <p:cNvSpPr/>
              <p:nvPr/>
            </p:nvSpPr>
            <p:spPr>
              <a:xfrm>
                <a:off x="5294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22" name="Rectangle 5921"/>
              <p:cNvSpPr/>
              <p:nvPr/>
            </p:nvSpPr>
            <p:spPr>
              <a:xfrm>
                <a:off x="6056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23" name="Rectangle 5922"/>
              <p:cNvSpPr/>
              <p:nvPr/>
            </p:nvSpPr>
            <p:spPr>
              <a:xfrm>
                <a:off x="6818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24" name="Rectangle 5923"/>
              <p:cNvSpPr/>
              <p:nvPr/>
            </p:nvSpPr>
            <p:spPr>
              <a:xfrm>
                <a:off x="759725"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25" name="Rectangle 5924"/>
              <p:cNvSpPr/>
              <p:nvPr/>
            </p:nvSpPr>
            <p:spPr>
              <a:xfrm>
                <a:off x="835925"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26" name="Rectangle 5925"/>
              <p:cNvSpPr/>
              <p:nvPr/>
            </p:nvSpPr>
            <p:spPr>
              <a:xfrm>
                <a:off x="912125"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27" name="Rectangle 5926"/>
              <p:cNvSpPr/>
              <p:nvPr/>
            </p:nvSpPr>
            <p:spPr>
              <a:xfrm>
                <a:off x="988325"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28" name="Rectangle 5927"/>
              <p:cNvSpPr/>
              <p:nvPr/>
            </p:nvSpPr>
            <p:spPr>
              <a:xfrm>
                <a:off x="1067368"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29" name="Rectangle 5928"/>
              <p:cNvSpPr/>
              <p:nvPr/>
            </p:nvSpPr>
            <p:spPr>
              <a:xfrm>
                <a:off x="1143568"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30" name="Rectangle 5929"/>
              <p:cNvSpPr/>
              <p:nvPr/>
            </p:nvSpPr>
            <p:spPr>
              <a:xfrm>
                <a:off x="1219768"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31" name="Rectangle 5930"/>
              <p:cNvSpPr/>
              <p:nvPr/>
            </p:nvSpPr>
            <p:spPr>
              <a:xfrm>
                <a:off x="1295968"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32" name="Rectangle 5931"/>
              <p:cNvSpPr/>
              <p:nvPr/>
            </p:nvSpPr>
            <p:spPr>
              <a:xfrm>
                <a:off x="1484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33" name="Rectangle 5932"/>
              <p:cNvSpPr/>
              <p:nvPr/>
            </p:nvSpPr>
            <p:spPr>
              <a:xfrm>
                <a:off x="2246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34" name="Rectangle 5933"/>
              <p:cNvSpPr/>
              <p:nvPr/>
            </p:nvSpPr>
            <p:spPr>
              <a:xfrm>
                <a:off x="3008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35" name="Rectangle 5934"/>
              <p:cNvSpPr/>
              <p:nvPr/>
            </p:nvSpPr>
            <p:spPr>
              <a:xfrm>
                <a:off x="3770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36" name="Rectangle 5935"/>
              <p:cNvSpPr/>
              <p:nvPr/>
            </p:nvSpPr>
            <p:spPr>
              <a:xfrm>
                <a:off x="4532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37" name="Rectangle 5936"/>
              <p:cNvSpPr/>
              <p:nvPr/>
            </p:nvSpPr>
            <p:spPr>
              <a:xfrm>
                <a:off x="5294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38" name="Rectangle 5937"/>
              <p:cNvSpPr/>
              <p:nvPr/>
            </p:nvSpPr>
            <p:spPr>
              <a:xfrm>
                <a:off x="6056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39" name="Rectangle 5938"/>
              <p:cNvSpPr/>
              <p:nvPr/>
            </p:nvSpPr>
            <p:spPr>
              <a:xfrm>
                <a:off x="6818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40" name="Rectangle 5939"/>
              <p:cNvSpPr/>
              <p:nvPr/>
            </p:nvSpPr>
            <p:spPr>
              <a:xfrm>
                <a:off x="759725"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41" name="Rectangle 5940"/>
              <p:cNvSpPr/>
              <p:nvPr/>
            </p:nvSpPr>
            <p:spPr>
              <a:xfrm>
                <a:off x="835925"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42" name="Rectangle 5941"/>
              <p:cNvSpPr/>
              <p:nvPr/>
            </p:nvSpPr>
            <p:spPr>
              <a:xfrm>
                <a:off x="912125"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43" name="Rectangle 5942"/>
              <p:cNvSpPr/>
              <p:nvPr/>
            </p:nvSpPr>
            <p:spPr>
              <a:xfrm>
                <a:off x="988325"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44" name="Rectangle 5943"/>
              <p:cNvSpPr/>
              <p:nvPr/>
            </p:nvSpPr>
            <p:spPr>
              <a:xfrm>
                <a:off x="1067368"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45" name="Rectangle 5944"/>
              <p:cNvSpPr/>
              <p:nvPr/>
            </p:nvSpPr>
            <p:spPr>
              <a:xfrm>
                <a:off x="1143568"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46" name="Rectangle 5945"/>
              <p:cNvSpPr/>
              <p:nvPr/>
            </p:nvSpPr>
            <p:spPr>
              <a:xfrm>
                <a:off x="1219768"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47" name="Rectangle 5946"/>
              <p:cNvSpPr/>
              <p:nvPr/>
            </p:nvSpPr>
            <p:spPr>
              <a:xfrm>
                <a:off x="1295968"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5948" name="Group 5947"/>
            <p:cNvGrpSpPr/>
            <p:nvPr/>
          </p:nvGrpSpPr>
          <p:grpSpPr>
            <a:xfrm>
              <a:off x="3039536" y="3086741"/>
              <a:ext cx="1226024" cy="1231710"/>
              <a:chOff x="148419" y="2895600"/>
              <a:chExt cx="1226024" cy="1231710"/>
            </a:xfrm>
            <a:noFill/>
          </p:grpSpPr>
          <p:sp>
            <p:nvSpPr>
              <p:cNvPr id="5949" name="Rectangle 5948"/>
              <p:cNvSpPr/>
              <p:nvPr/>
            </p:nvSpPr>
            <p:spPr>
              <a:xfrm>
                <a:off x="1506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50" name="Rectangle 5949"/>
              <p:cNvSpPr/>
              <p:nvPr/>
            </p:nvSpPr>
            <p:spPr>
              <a:xfrm>
                <a:off x="2268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51" name="Rectangle 5950"/>
              <p:cNvSpPr/>
              <p:nvPr/>
            </p:nvSpPr>
            <p:spPr>
              <a:xfrm>
                <a:off x="3030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52" name="Rectangle 5951"/>
              <p:cNvSpPr/>
              <p:nvPr/>
            </p:nvSpPr>
            <p:spPr>
              <a:xfrm>
                <a:off x="3792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53" name="Rectangle 5952"/>
              <p:cNvSpPr/>
              <p:nvPr/>
            </p:nvSpPr>
            <p:spPr>
              <a:xfrm>
                <a:off x="4554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54" name="Rectangle 5953"/>
              <p:cNvSpPr/>
              <p:nvPr/>
            </p:nvSpPr>
            <p:spPr>
              <a:xfrm>
                <a:off x="5316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55" name="Rectangle 5954"/>
              <p:cNvSpPr/>
              <p:nvPr/>
            </p:nvSpPr>
            <p:spPr>
              <a:xfrm>
                <a:off x="6078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56" name="Rectangle 5955"/>
              <p:cNvSpPr/>
              <p:nvPr/>
            </p:nvSpPr>
            <p:spPr>
              <a:xfrm>
                <a:off x="6840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57" name="Rectangle 5956"/>
              <p:cNvSpPr/>
              <p:nvPr/>
            </p:nvSpPr>
            <p:spPr>
              <a:xfrm>
                <a:off x="762000"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58" name="Rectangle 5957"/>
              <p:cNvSpPr/>
              <p:nvPr/>
            </p:nvSpPr>
            <p:spPr>
              <a:xfrm>
                <a:off x="838200"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59" name="Rectangle 5958"/>
              <p:cNvSpPr/>
              <p:nvPr/>
            </p:nvSpPr>
            <p:spPr>
              <a:xfrm>
                <a:off x="914400"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60" name="Rectangle 5959"/>
              <p:cNvSpPr/>
              <p:nvPr/>
            </p:nvSpPr>
            <p:spPr>
              <a:xfrm>
                <a:off x="990600"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61" name="Rectangle 5960"/>
              <p:cNvSpPr/>
              <p:nvPr/>
            </p:nvSpPr>
            <p:spPr>
              <a:xfrm>
                <a:off x="1069643"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62" name="Rectangle 5961"/>
              <p:cNvSpPr/>
              <p:nvPr/>
            </p:nvSpPr>
            <p:spPr>
              <a:xfrm>
                <a:off x="1145843"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63" name="Rectangle 5962"/>
              <p:cNvSpPr/>
              <p:nvPr/>
            </p:nvSpPr>
            <p:spPr>
              <a:xfrm>
                <a:off x="1222043"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64" name="Rectangle 5963"/>
              <p:cNvSpPr/>
              <p:nvPr/>
            </p:nvSpPr>
            <p:spPr>
              <a:xfrm>
                <a:off x="1298243"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65" name="Rectangle 5964"/>
              <p:cNvSpPr/>
              <p:nvPr/>
            </p:nvSpPr>
            <p:spPr>
              <a:xfrm>
                <a:off x="1506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66" name="Rectangle 5965"/>
              <p:cNvSpPr/>
              <p:nvPr/>
            </p:nvSpPr>
            <p:spPr>
              <a:xfrm>
                <a:off x="2268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67" name="Rectangle 5966"/>
              <p:cNvSpPr/>
              <p:nvPr/>
            </p:nvSpPr>
            <p:spPr>
              <a:xfrm>
                <a:off x="3030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68" name="Rectangle 5967"/>
              <p:cNvSpPr/>
              <p:nvPr/>
            </p:nvSpPr>
            <p:spPr>
              <a:xfrm>
                <a:off x="3792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69" name="Rectangle 5968"/>
              <p:cNvSpPr/>
              <p:nvPr/>
            </p:nvSpPr>
            <p:spPr>
              <a:xfrm>
                <a:off x="4554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70" name="Rectangle 5969"/>
              <p:cNvSpPr/>
              <p:nvPr/>
            </p:nvSpPr>
            <p:spPr>
              <a:xfrm>
                <a:off x="5316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71" name="Rectangle 5970"/>
              <p:cNvSpPr/>
              <p:nvPr/>
            </p:nvSpPr>
            <p:spPr>
              <a:xfrm>
                <a:off x="6078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72" name="Rectangle 5971"/>
              <p:cNvSpPr/>
              <p:nvPr/>
            </p:nvSpPr>
            <p:spPr>
              <a:xfrm>
                <a:off x="6840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73" name="Rectangle 5972"/>
              <p:cNvSpPr/>
              <p:nvPr/>
            </p:nvSpPr>
            <p:spPr>
              <a:xfrm>
                <a:off x="762000"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74" name="Rectangle 5973"/>
              <p:cNvSpPr/>
              <p:nvPr/>
            </p:nvSpPr>
            <p:spPr>
              <a:xfrm>
                <a:off x="838200"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75" name="Rectangle 5974"/>
              <p:cNvSpPr/>
              <p:nvPr/>
            </p:nvSpPr>
            <p:spPr>
              <a:xfrm>
                <a:off x="914400"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76" name="Rectangle 5975"/>
              <p:cNvSpPr/>
              <p:nvPr/>
            </p:nvSpPr>
            <p:spPr>
              <a:xfrm>
                <a:off x="990600"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77" name="Rectangle 5976"/>
              <p:cNvSpPr/>
              <p:nvPr/>
            </p:nvSpPr>
            <p:spPr>
              <a:xfrm>
                <a:off x="1069643"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78" name="Rectangle 5977"/>
              <p:cNvSpPr/>
              <p:nvPr/>
            </p:nvSpPr>
            <p:spPr>
              <a:xfrm>
                <a:off x="1145843"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79" name="Rectangle 5978"/>
              <p:cNvSpPr/>
              <p:nvPr/>
            </p:nvSpPr>
            <p:spPr>
              <a:xfrm>
                <a:off x="1222043"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80" name="Rectangle 5979"/>
              <p:cNvSpPr/>
              <p:nvPr/>
            </p:nvSpPr>
            <p:spPr>
              <a:xfrm>
                <a:off x="1298243"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81" name="Rectangle 5980"/>
              <p:cNvSpPr/>
              <p:nvPr/>
            </p:nvSpPr>
            <p:spPr>
              <a:xfrm>
                <a:off x="1506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82" name="Rectangle 5981"/>
              <p:cNvSpPr/>
              <p:nvPr/>
            </p:nvSpPr>
            <p:spPr>
              <a:xfrm>
                <a:off x="2268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83" name="Rectangle 5982"/>
              <p:cNvSpPr/>
              <p:nvPr/>
            </p:nvSpPr>
            <p:spPr>
              <a:xfrm>
                <a:off x="3030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84" name="Rectangle 5983"/>
              <p:cNvSpPr/>
              <p:nvPr/>
            </p:nvSpPr>
            <p:spPr>
              <a:xfrm>
                <a:off x="3792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85" name="Rectangle 5984"/>
              <p:cNvSpPr/>
              <p:nvPr/>
            </p:nvSpPr>
            <p:spPr>
              <a:xfrm>
                <a:off x="4554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86" name="Rectangle 5985"/>
              <p:cNvSpPr/>
              <p:nvPr/>
            </p:nvSpPr>
            <p:spPr>
              <a:xfrm>
                <a:off x="5316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87" name="Rectangle 5986"/>
              <p:cNvSpPr/>
              <p:nvPr/>
            </p:nvSpPr>
            <p:spPr>
              <a:xfrm>
                <a:off x="6078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88" name="Rectangle 5987"/>
              <p:cNvSpPr/>
              <p:nvPr/>
            </p:nvSpPr>
            <p:spPr>
              <a:xfrm>
                <a:off x="6840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89" name="Rectangle 5988"/>
              <p:cNvSpPr/>
              <p:nvPr/>
            </p:nvSpPr>
            <p:spPr>
              <a:xfrm>
                <a:off x="762000"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90" name="Rectangle 5989"/>
              <p:cNvSpPr/>
              <p:nvPr/>
            </p:nvSpPr>
            <p:spPr>
              <a:xfrm>
                <a:off x="838200"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91" name="Rectangle 5990"/>
              <p:cNvSpPr/>
              <p:nvPr/>
            </p:nvSpPr>
            <p:spPr>
              <a:xfrm>
                <a:off x="914400"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92" name="Rectangle 5991"/>
              <p:cNvSpPr/>
              <p:nvPr/>
            </p:nvSpPr>
            <p:spPr>
              <a:xfrm>
                <a:off x="990600"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93" name="Rectangle 5992"/>
              <p:cNvSpPr/>
              <p:nvPr/>
            </p:nvSpPr>
            <p:spPr>
              <a:xfrm>
                <a:off x="1069643"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94" name="Rectangle 5993"/>
              <p:cNvSpPr/>
              <p:nvPr/>
            </p:nvSpPr>
            <p:spPr>
              <a:xfrm>
                <a:off x="1145843"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95" name="Rectangle 5994"/>
              <p:cNvSpPr/>
              <p:nvPr/>
            </p:nvSpPr>
            <p:spPr>
              <a:xfrm>
                <a:off x="1222043"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96" name="Rectangle 5995"/>
              <p:cNvSpPr/>
              <p:nvPr/>
            </p:nvSpPr>
            <p:spPr>
              <a:xfrm>
                <a:off x="1298243"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97" name="Rectangle 5996"/>
              <p:cNvSpPr/>
              <p:nvPr/>
            </p:nvSpPr>
            <p:spPr>
              <a:xfrm>
                <a:off x="1506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98" name="Rectangle 5997"/>
              <p:cNvSpPr/>
              <p:nvPr/>
            </p:nvSpPr>
            <p:spPr>
              <a:xfrm>
                <a:off x="2268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99" name="Rectangle 5998"/>
              <p:cNvSpPr/>
              <p:nvPr/>
            </p:nvSpPr>
            <p:spPr>
              <a:xfrm>
                <a:off x="3030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00" name="Rectangle 5999"/>
              <p:cNvSpPr/>
              <p:nvPr/>
            </p:nvSpPr>
            <p:spPr>
              <a:xfrm>
                <a:off x="3792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01" name="Rectangle 6000"/>
              <p:cNvSpPr/>
              <p:nvPr/>
            </p:nvSpPr>
            <p:spPr>
              <a:xfrm>
                <a:off x="4554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02" name="Rectangle 6001"/>
              <p:cNvSpPr/>
              <p:nvPr/>
            </p:nvSpPr>
            <p:spPr>
              <a:xfrm>
                <a:off x="5316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03" name="Rectangle 6002"/>
              <p:cNvSpPr/>
              <p:nvPr/>
            </p:nvSpPr>
            <p:spPr>
              <a:xfrm>
                <a:off x="6078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04" name="Rectangle 6003"/>
              <p:cNvSpPr/>
              <p:nvPr/>
            </p:nvSpPr>
            <p:spPr>
              <a:xfrm>
                <a:off x="6840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05" name="Rectangle 6004"/>
              <p:cNvSpPr/>
              <p:nvPr/>
            </p:nvSpPr>
            <p:spPr>
              <a:xfrm>
                <a:off x="762000"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06" name="Rectangle 6005"/>
              <p:cNvSpPr/>
              <p:nvPr/>
            </p:nvSpPr>
            <p:spPr>
              <a:xfrm>
                <a:off x="838200"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07" name="Rectangle 6006"/>
              <p:cNvSpPr/>
              <p:nvPr/>
            </p:nvSpPr>
            <p:spPr>
              <a:xfrm>
                <a:off x="914400"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08" name="Rectangle 6007"/>
              <p:cNvSpPr/>
              <p:nvPr/>
            </p:nvSpPr>
            <p:spPr>
              <a:xfrm>
                <a:off x="990600"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09" name="Rectangle 6008"/>
              <p:cNvSpPr/>
              <p:nvPr/>
            </p:nvSpPr>
            <p:spPr>
              <a:xfrm>
                <a:off x="1069643"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10" name="Rectangle 6009"/>
              <p:cNvSpPr/>
              <p:nvPr/>
            </p:nvSpPr>
            <p:spPr>
              <a:xfrm>
                <a:off x="1145843"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11" name="Rectangle 6010"/>
              <p:cNvSpPr/>
              <p:nvPr/>
            </p:nvSpPr>
            <p:spPr>
              <a:xfrm>
                <a:off x="1222043"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12" name="Rectangle 6011"/>
              <p:cNvSpPr/>
              <p:nvPr/>
            </p:nvSpPr>
            <p:spPr>
              <a:xfrm>
                <a:off x="1298243"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13" name="Rectangle 6012"/>
              <p:cNvSpPr/>
              <p:nvPr/>
            </p:nvSpPr>
            <p:spPr>
              <a:xfrm>
                <a:off x="1489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14" name="Rectangle 6013"/>
              <p:cNvSpPr/>
              <p:nvPr/>
            </p:nvSpPr>
            <p:spPr>
              <a:xfrm>
                <a:off x="2251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15" name="Rectangle 6014"/>
              <p:cNvSpPr/>
              <p:nvPr/>
            </p:nvSpPr>
            <p:spPr>
              <a:xfrm>
                <a:off x="3013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16" name="Rectangle 6015"/>
              <p:cNvSpPr/>
              <p:nvPr/>
            </p:nvSpPr>
            <p:spPr>
              <a:xfrm>
                <a:off x="3775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17" name="Rectangle 6016"/>
              <p:cNvSpPr/>
              <p:nvPr/>
            </p:nvSpPr>
            <p:spPr>
              <a:xfrm>
                <a:off x="4537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18" name="Rectangle 6017"/>
              <p:cNvSpPr/>
              <p:nvPr/>
            </p:nvSpPr>
            <p:spPr>
              <a:xfrm>
                <a:off x="5299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19" name="Rectangle 6018"/>
              <p:cNvSpPr/>
              <p:nvPr/>
            </p:nvSpPr>
            <p:spPr>
              <a:xfrm>
                <a:off x="6061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20" name="Rectangle 6019"/>
              <p:cNvSpPr/>
              <p:nvPr/>
            </p:nvSpPr>
            <p:spPr>
              <a:xfrm>
                <a:off x="6823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21" name="Rectangle 6020"/>
              <p:cNvSpPr/>
              <p:nvPr/>
            </p:nvSpPr>
            <p:spPr>
              <a:xfrm>
                <a:off x="760294"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22" name="Rectangle 6021"/>
              <p:cNvSpPr/>
              <p:nvPr/>
            </p:nvSpPr>
            <p:spPr>
              <a:xfrm>
                <a:off x="836494"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23" name="Rectangle 6022"/>
              <p:cNvSpPr/>
              <p:nvPr/>
            </p:nvSpPr>
            <p:spPr>
              <a:xfrm>
                <a:off x="912694"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24" name="Rectangle 6023"/>
              <p:cNvSpPr/>
              <p:nvPr/>
            </p:nvSpPr>
            <p:spPr>
              <a:xfrm>
                <a:off x="988894"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25" name="Rectangle 6024"/>
              <p:cNvSpPr/>
              <p:nvPr/>
            </p:nvSpPr>
            <p:spPr>
              <a:xfrm>
                <a:off x="1067937"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26" name="Rectangle 6025"/>
              <p:cNvSpPr/>
              <p:nvPr/>
            </p:nvSpPr>
            <p:spPr>
              <a:xfrm>
                <a:off x="1144137"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27" name="Rectangle 6026"/>
              <p:cNvSpPr/>
              <p:nvPr/>
            </p:nvSpPr>
            <p:spPr>
              <a:xfrm>
                <a:off x="1220337"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28" name="Rectangle 6027"/>
              <p:cNvSpPr/>
              <p:nvPr/>
            </p:nvSpPr>
            <p:spPr>
              <a:xfrm>
                <a:off x="1296537"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29" name="Rectangle 6028"/>
              <p:cNvSpPr/>
              <p:nvPr/>
            </p:nvSpPr>
            <p:spPr>
              <a:xfrm>
                <a:off x="1489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30" name="Rectangle 6029"/>
              <p:cNvSpPr/>
              <p:nvPr/>
            </p:nvSpPr>
            <p:spPr>
              <a:xfrm>
                <a:off x="2251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31" name="Rectangle 6030"/>
              <p:cNvSpPr/>
              <p:nvPr/>
            </p:nvSpPr>
            <p:spPr>
              <a:xfrm>
                <a:off x="3013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32" name="Rectangle 6031"/>
              <p:cNvSpPr/>
              <p:nvPr/>
            </p:nvSpPr>
            <p:spPr>
              <a:xfrm>
                <a:off x="3775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33" name="Rectangle 6032"/>
              <p:cNvSpPr/>
              <p:nvPr/>
            </p:nvSpPr>
            <p:spPr>
              <a:xfrm>
                <a:off x="4537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34" name="Rectangle 6033"/>
              <p:cNvSpPr/>
              <p:nvPr/>
            </p:nvSpPr>
            <p:spPr>
              <a:xfrm>
                <a:off x="5299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35" name="Rectangle 6034"/>
              <p:cNvSpPr/>
              <p:nvPr/>
            </p:nvSpPr>
            <p:spPr>
              <a:xfrm>
                <a:off x="6061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36" name="Rectangle 6035"/>
              <p:cNvSpPr/>
              <p:nvPr/>
            </p:nvSpPr>
            <p:spPr>
              <a:xfrm>
                <a:off x="6823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37" name="Rectangle 6036"/>
              <p:cNvSpPr/>
              <p:nvPr/>
            </p:nvSpPr>
            <p:spPr>
              <a:xfrm>
                <a:off x="760294"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38" name="Rectangle 6037"/>
              <p:cNvSpPr/>
              <p:nvPr/>
            </p:nvSpPr>
            <p:spPr>
              <a:xfrm>
                <a:off x="836494"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39" name="Rectangle 6038"/>
              <p:cNvSpPr/>
              <p:nvPr/>
            </p:nvSpPr>
            <p:spPr>
              <a:xfrm>
                <a:off x="912694"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40" name="Rectangle 6039"/>
              <p:cNvSpPr/>
              <p:nvPr/>
            </p:nvSpPr>
            <p:spPr>
              <a:xfrm>
                <a:off x="988894"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41" name="Rectangle 6040"/>
              <p:cNvSpPr/>
              <p:nvPr/>
            </p:nvSpPr>
            <p:spPr>
              <a:xfrm>
                <a:off x="1067937"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42" name="Rectangle 6041"/>
              <p:cNvSpPr/>
              <p:nvPr/>
            </p:nvSpPr>
            <p:spPr>
              <a:xfrm>
                <a:off x="1144137"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43" name="Rectangle 6042"/>
              <p:cNvSpPr/>
              <p:nvPr/>
            </p:nvSpPr>
            <p:spPr>
              <a:xfrm>
                <a:off x="1220337"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44" name="Rectangle 6043"/>
              <p:cNvSpPr/>
              <p:nvPr/>
            </p:nvSpPr>
            <p:spPr>
              <a:xfrm>
                <a:off x="1296537"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45" name="Rectangle 6044"/>
              <p:cNvSpPr/>
              <p:nvPr/>
            </p:nvSpPr>
            <p:spPr>
              <a:xfrm>
                <a:off x="1489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46" name="Rectangle 6045"/>
              <p:cNvSpPr/>
              <p:nvPr/>
            </p:nvSpPr>
            <p:spPr>
              <a:xfrm>
                <a:off x="2251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47" name="Rectangle 6046"/>
              <p:cNvSpPr/>
              <p:nvPr/>
            </p:nvSpPr>
            <p:spPr>
              <a:xfrm>
                <a:off x="3013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48" name="Rectangle 6047"/>
              <p:cNvSpPr/>
              <p:nvPr/>
            </p:nvSpPr>
            <p:spPr>
              <a:xfrm>
                <a:off x="3775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49" name="Rectangle 6048"/>
              <p:cNvSpPr/>
              <p:nvPr/>
            </p:nvSpPr>
            <p:spPr>
              <a:xfrm>
                <a:off x="4537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50" name="Rectangle 6049"/>
              <p:cNvSpPr/>
              <p:nvPr/>
            </p:nvSpPr>
            <p:spPr>
              <a:xfrm>
                <a:off x="5299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51" name="Rectangle 6050"/>
              <p:cNvSpPr/>
              <p:nvPr/>
            </p:nvSpPr>
            <p:spPr>
              <a:xfrm>
                <a:off x="6061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52" name="Rectangle 6051"/>
              <p:cNvSpPr/>
              <p:nvPr/>
            </p:nvSpPr>
            <p:spPr>
              <a:xfrm>
                <a:off x="6823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53" name="Rectangle 6052"/>
              <p:cNvSpPr/>
              <p:nvPr/>
            </p:nvSpPr>
            <p:spPr>
              <a:xfrm>
                <a:off x="760294"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54" name="Rectangle 6053"/>
              <p:cNvSpPr/>
              <p:nvPr/>
            </p:nvSpPr>
            <p:spPr>
              <a:xfrm>
                <a:off x="836494"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55" name="Rectangle 6054"/>
              <p:cNvSpPr/>
              <p:nvPr/>
            </p:nvSpPr>
            <p:spPr>
              <a:xfrm>
                <a:off x="912694"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56" name="Rectangle 6055"/>
              <p:cNvSpPr/>
              <p:nvPr/>
            </p:nvSpPr>
            <p:spPr>
              <a:xfrm>
                <a:off x="988894"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57" name="Rectangle 6056"/>
              <p:cNvSpPr/>
              <p:nvPr/>
            </p:nvSpPr>
            <p:spPr>
              <a:xfrm>
                <a:off x="1067937"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58" name="Rectangle 6057"/>
              <p:cNvSpPr/>
              <p:nvPr/>
            </p:nvSpPr>
            <p:spPr>
              <a:xfrm>
                <a:off x="1144137"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59" name="Rectangle 6058"/>
              <p:cNvSpPr/>
              <p:nvPr/>
            </p:nvSpPr>
            <p:spPr>
              <a:xfrm>
                <a:off x="1220337"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60" name="Rectangle 6059"/>
              <p:cNvSpPr/>
              <p:nvPr/>
            </p:nvSpPr>
            <p:spPr>
              <a:xfrm>
                <a:off x="1296537"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61" name="Rectangle 6060"/>
              <p:cNvSpPr/>
              <p:nvPr/>
            </p:nvSpPr>
            <p:spPr>
              <a:xfrm>
                <a:off x="1489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62" name="Rectangle 6061"/>
              <p:cNvSpPr/>
              <p:nvPr/>
            </p:nvSpPr>
            <p:spPr>
              <a:xfrm>
                <a:off x="2251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63" name="Rectangle 6062"/>
              <p:cNvSpPr/>
              <p:nvPr/>
            </p:nvSpPr>
            <p:spPr>
              <a:xfrm>
                <a:off x="3013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64" name="Rectangle 6063"/>
              <p:cNvSpPr/>
              <p:nvPr/>
            </p:nvSpPr>
            <p:spPr>
              <a:xfrm>
                <a:off x="3775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65" name="Rectangle 6064"/>
              <p:cNvSpPr/>
              <p:nvPr/>
            </p:nvSpPr>
            <p:spPr>
              <a:xfrm>
                <a:off x="4537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66" name="Rectangle 6065"/>
              <p:cNvSpPr/>
              <p:nvPr/>
            </p:nvSpPr>
            <p:spPr>
              <a:xfrm>
                <a:off x="5299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67" name="Rectangle 6066"/>
              <p:cNvSpPr/>
              <p:nvPr/>
            </p:nvSpPr>
            <p:spPr>
              <a:xfrm>
                <a:off x="6061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68" name="Rectangle 6067"/>
              <p:cNvSpPr/>
              <p:nvPr/>
            </p:nvSpPr>
            <p:spPr>
              <a:xfrm>
                <a:off x="6823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69" name="Rectangle 6068"/>
              <p:cNvSpPr/>
              <p:nvPr/>
            </p:nvSpPr>
            <p:spPr>
              <a:xfrm>
                <a:off x="760294"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70" name="Rectangle 6069"/>
              <p:cNvSpPr/>
              <p:nvPr/>
            </p:nvSpPr>
            <p:spPr>
              <a:xfrm>
                <a:off x="836494"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71" name="Rectangle 6070"/>
              <p:cNvSpPr/>
              <p:nvPr/>
            </p:nvSpPr>
            <p:spPr>
              <a:xfrm>
                <a:off x="912694"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72" name="Rectangle 6071"/>
              <p:cNvSpPr/>
              <p:nvPr/>
            </p:nvSpPr>
            <p:spPr>
              <a:xfrm>
                <a:off x="988894"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73" name="Rectangle 6072"/>
              <p:cNvSpPr/>
              <p:nvPr/>
            </p:nvSpPr>
            <p:spPr>
              <a:xfrm>
                <a:off x="1067937"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74" name="Rectangle 6073"/>
              <p:cNvSpPr/>
              <p:nvPr/>
            </p:nvSpPr>
            <p:spPr>
              <a:xfrm>
                <a:off x="1144137"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75" name="Rectangle 6074"/>
              <p:cNvSpPr/>
              <p:nvPr/>
            </p:nvSpPr>
            <p:spPr>
              <a:xfrm>
                <a:off x="1220337"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76" name="Rectangle 6075"/>
              <p:cNvSpPr/>
              <p:nvPr/>
            </p:nvSpPr>
            <p:spPr>
              <a:xfrm>
                <a:off x="1296537"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77" name="Rectangle 6076"/>
              <p:cNvSpPr/>
              <p:nvPr/>
            </p:nvSpPr>
            <p:spPr>
              <a:xfrm>
                <a:off x="1501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78" name="Rectangle 6077"/>
              <p:cNvSpPr/>
              <p:nvPr/>
            </p:nvSpPr>
            <p:spPr>
              <a:xfrm>
                <a:off x="2263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79" name="Rectangle 6078"/>
              <p:cNvSpPr/>
              <p:nvPr/>
            </p:nvSpPr>
            <p:spPr>
              <a:xfrm>
                <a:off x="3025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80" name="Rectangle 6079"/>
              <p:cNvSpPr/>
              <p:nvPr/>
            </p:nvSpPr>
            <p:spPr>
              <a:xfrm>
                <a:off x="3787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81" name="Rectangle 6080"/>
              <p:cNvSpPr/>
              <p:nvPr/>
            </p:nvSpPr>
            <p:spPr>
              <a:xfrm>
                <a:off x="4549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82" name="Rectangle 6081"/>
              <p:cNvSpPr/>
              <p:nvPr/>
            </p:nvSpPr>
            <p:spPr>
              <a:xfrm>
                <a:off x="5311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83" name="Rectangle 6082"/>
              <p:cNvSpPr/>
              <p:nvPr/>
            </p:nvSpPr>
            <p:spPr>
              <a:xfrm>
                <a:off x="6073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84" name="Rectangle 6083"/>
              <p:cNvSpPr/>
              <p:nvPr/>
            </p:nvSpPr>
            <p:spPr>
              <a:xfrm>
                <a:off x="6835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85" name="Rectangle 6084"/>
              <p:cNvSpPr/>
              <p:nvPr/>
            </p:nvSpPr>
            <p:spPr>
              <a:xfrm>
                <a:off x="761431"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86" name="Rectangle 6085"/>
              <p:cNvSpPr/>
              <p:nvPr/>
            </p:nvSpPr>
            <p:spPr>
              <a:xfrm>
                <a:off x="837631"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87" name="Rectangle 6086"/>
              <p:cNvSpPr/>
              <p:nvPr/>
            </p:nvSpPr>
            <p:spPr>
              <a:xfrm>
                <a:off x="913831"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88" name="Rectangle 6087"/>
              <p:cNvSpPr/>
              <p:nvPr/>
            </p:nvSpPr>
            <p:spPr>
              <a:xfrm>
                <a:off x="990031"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89" name="Rectangle 6088"/>
              <p:cNvSpPr/>
              <p:nvPr/>
            </p:nvSpPr>
            <p:spPr>
              <a:xfrm>
                <a:off x="1069074"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90" name="Rectangle 6089"/>
              <p:cNvSpPr/>
              <p:nvPr/>
            </p:nvSpPr>
            <p:spPr>
              <a:xfrm>
                <a:off x="1145274"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91" name="Rectangle 6090"/>
              <p:cNvSpPr/>
              <p:nvPr/>
            </p:nvSpPr>
            <p:spPr>
              <a:xfrm>
                <a:off x="1221474"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92" name="Rectangle 6091"/>
              <p:cNvSpPr/>
              <p:nvPr/>
            </p:nvSpPr>
            <p:spPr>
              <a:xfrm>
                <a:off x="1297674"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93" name="Rectangle 6092"/>
              <p:cNvSpPr/>
              <p:nvPr/>
            </p:nvSpPr>
            <p:spPr>
              <a:xfrm>
                <a:off x="1501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94" name="Rectangle 6093"/>
              <p:cNvSpPr/>
              <p:nvPr/>
            </p:nvSpPr>
            <p:spPr>
              <a:xfrm>
                <a:off x="2263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95" name="Rectangle 6094"/>
              <p:cNvSpPr/>
              <p:nvPr/>
            </p:nvSpPr>
            <p:spPr>
              <a:xfrm>
                <a:off x="3025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96" name="Rectangle 6095"/>
              <p:cNvSpPr/>
              <p:nvPr/>
            </p:nvSpPr>
            <p:spPr>
              <a:xfrm>
                <a:off x="3787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97" name="Rectangle 6096"/>
              <p:cNvSpPr/>
              <p:nvPr/>
            </p:nvSpPr>
            <p:spPr>
              <a:xfrm>
                <a:off x="4549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98" name="Rectangle 6097"/>
              <p:cNvSpPr/>
              <p:nvPr/>
            </p:nvSpPr>
            <p:spPr>
              <a:xfrm>
                <a:off x="5311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99" name="Rectangle 6098"/>
              <p:cNvSpPr/>
              <p:nvPr/>
            </p:nvSpPr>
            <p:spPr>
              <a:xfrm>
                <a:off x="6073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00" name="Rectangle 6099"/>
              <p:cNvSpPr/>
              <p:nvPr/>
            </p:nvSpPr>
            <p:spPr>
              <a:xfrm>
                <a:off x="6835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01" name="Rectangle 6100"/>
              <p:cNvSpPr/>
              <p:nvPr/>
            </p:nvSpPr>
            <p:spPr>
              <a:xfrm>
                <a:off x="761431"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02" name="Rectangle 6101"/>
              <p:cNvSpPr/>
              <p:nvPr/>
            </p:nvSpPr>
            <p:spPr>
              <a:xfrm>
                <a:off x="837631"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03" name="Rectangle 6102"/>
              <p:cNvSpPr/>
              <p:nvPr/>
            </p:nvSpPr>
            <p:spPr>
              <a:xfrm>
                <a:off x="913831"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04" name="Rectangle 6103"/>
              <p:cNvSpPr/>
              <p:nvPr/>
            </p:nvSpPr>
            <p:spPr>
              <a:xfrm>
                <a:off x="990031"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05" name="Rectangle 6104"/>
              <p:cNvSpPr/>
              <p:nvPr/>
            </p:nvSpPr>
            <p:spPr>
              <a:xfrm>
                <a:off x="1069074"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06" name="Rectangle 6105"/>
              <p:cNvSpPr/>
              <p:nvPr/>
            </p:nvSpPr>
            <p:spPr>
              <a:xfrm>
                <a:off x="1145274"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07" name="Rectangle 6106"/>
              <p:cNvSpPr/>
              <p:nvPr/>
            </p:nvSpPr>
            <p:spPr>
              <a:xfrm>
                <a:off x="1221474"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08" name="Rectangle 6107"/>
              <p:cNvSpPr/>
              <p:nvPr/>
            </p:nvSpPr>
            <p:spPr>
              <a:xfrm>
                <a:off x="1297674"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09" name="Rectangle 6108"/>
              <p:cNvSpPr/>
              <p:nvPr/>
            </p:nvSpPr>
            <p:spPr>
              <a:xfrm>
                <a:off x="1501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10" name="Rectangle 6109"/>
              <p:cNvSpPr/>
              <p:nvPr/>
            </p:nvSpPr>
            <p:spPr>
              <a:xfrm>
                <a:off x="2263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11" name="Rectangle 6110"/>
              <p:cNvSpPr/>
              <p:nvPr/>
            </p:nvSpPr>
            <p:spPr>
              <a:xfrm>
                <a:off x="3025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12" name="Rectangle 6111"/>
              <p:cNvSpPr/>
              <p:nvPr/>
            </p:nvSpPr>
            <p:spPr>
              <a:xfrm>
                <a:off x="3787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13" name="Rectangle 6112"/>
              <p:cNvSpPr/>
              <p:nvPr/>
            </p:nvSpPr>
            <p:spPr>
              <a:xfrm>
                <a:off x="4549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14" name="Rectangle 6113"/>
              <p:cNvSpPr/>
              <p:nvPr/>
            </p:nvSpPr>
            <p:spPr>
              <a:xfrm>
                <a:off x="5311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15" name="Rectangle 6114"/>
              <p:cNvSpPr/>
              <p:nvPr/>
            </p:nvSpPr>
            <p:spPr>
              <a:xfrm>
                <a:off x="6073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16" name="Rectangle 6115"/>
              <p:cNvSpPr/>
              <p:nvPr/>
            </p:nvSpPr>
            <p:spPr>
              <a:xfrm>
                <a:off x="6835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17" name="Rectangle 6116"/>
              <p:cNvSpPr/>
              <p:nvPr/>
            </p:nvSpPr>
            <p:spPr>
              <a:xfrm>
                <a:off x="761431"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18" name="Rectangle 6117"/>
              <p:cNvSpPr/>
              <p:nvPr/>
            </p:nvSpPr>
            <p:spPr>
              <a:xfrm>
                <a:off x="837631"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19" name="Rectangle 6118"/>
              <p:cNvSpPr/>
              <p:nvPr/>
            </p:nvSpPr>
            <p:spPr>
              <a:xfrm>
                <a:off x="913831"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20" name="Rectangle 6119"/>
              <p:cNvSpPr/>
              <p:nvPr/>
            </p:nvSpPr>
            <p:spPr>
              <a:xfrm>
                <a:off x="990031"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21" name="Rectangle 6120"/>
              <p:cNvSpPr/>
              <p:nvPr/>
            </p:nvSpPr>
            <p:spPr>
              <a:xfrm>
                <a:off x="1069074"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22" name="Rectangle 6121"/>
              <p:cNvSpPr/>
              <p:nvPr/>
            </p:nvSpPr>
            <p:spPr>
              <a:xfrm>
                <a:off x="1145274"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23" name="Rectangle 6122"/>
              <p:cNvSpPr/>
              <p:nvPr/>
            </p:nvSpPr>
            <p:spPr>
              <a:xfrm>
                <a:off x="1221474"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24" name="Rectangle 6123"/>
              <p:cNvSpPr/>
              <p:nvPr/>
            </p:nvSpPr>
            <p:spPr>
              <a:xfrm>
                <a:off x="1297674"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25" name="Rectangle 6124"/>
              <p:cNvSpPr/>
              <p:nvPr/>
            </p:nvSpPr>
            <p:spPr>
              <a:xfrm>
                <a:off x="1501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26" name="Rectangle 6125"/>
              <p:cNvSpPr/>
              <p:nvPr/>
            </p:nvSpPr>
            <p:spPr>
              <a:xfrm>
                <a:off x="2263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27" name="Rectangle 6126"/>
              <p:cNvSpPr/>
              <p:nvPr/>
            </p:nvSpPr>
            <p:spPr>
              <a:xfrm>
                <a:off x="3025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28" name="Rectangle 6127"/>
              <p:cNvSpPr/>
              <p:nvPr/>
            </p:nvSpPr>
            <p:spPr>
              <a:xfrm>
                <a:off x="3787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29" name="Rectangle 6128"/>
              <p:cNvSpPr/>
              <p:nvPr/>
            </p:nvSpPr>
            <p:spPr>
              <a:xfrm>
                <a:off x="4549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30" name="Rectangle 6129"/>
              <p:cNvSpPr/>
              <p:nvPr/>
            </p:nvSpPr>
            <p:spPr>
              <a:xfrm>
                <a:off x="5311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31" name="Rectangle 6130"/>
              <p:cNvSpPr/>
              <p:nvPr/>
            </p:nvSpPr>
            <p:spPr>
              <a:xfrm>
                <a:off x="6073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32" name="Rectangle 6131"/>
              <p:cNvSpPr/>
              <p:nvPr/>
            </p:nvSpPr>
            <p:spPr>
              <a:xfrm>
                <a:off x="6835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33" name="Rectangle 6132"/>
              <p:cNvSpPr/>
              <p:nvPr/>
            </p:nvSpPr>
            <p:spPr>
              <a:xfrm>
                <a:off x="761431"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34" name="Rectangle 6133"/>
              <p:cNvSpPr/>
              <p:nvPr/>
            </p:nvSpPr>
            <p:spPr>
              <a:xfrm>
                <a:off x="837631"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35" name="Rectangle 6134"/>
              <p:cNvSpPr/>
              <p:nvPr/>
            </p:nvSpPr>
            <p:spPr>
              <a:xfrm>
                <a:off x="913831"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36" name="Rectangle 6135"/>
              <p:cNvSpPr/>
              <p:nvPr/>
            </p:nvSpPr>
            <p:spPr>
              <a:xfrm>
                <a:off x="990031"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37" name="Rectangle 6136"/>
              <p:cNvSpPr/>
              <p:nvPr/>
            </p:nvSpPr>
            <p:spPr>
              <a:xfrm>
                <a:off x="1069074"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38" name="Rectangle 6137"/>
              <p:cNvSpPr/>
              <p:nvPr/>
            </p:nvSpPr>
            <p:spPr>
              <a:xfrm>
                <a:off x="1145274"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39" name="Rectangle 6138"/>
              <p:cNvSpPr/>
              <p:nvPr/>
            </p:nvSpPr>
            <p:spPr>
              <a:xfrm>
                <a:off x="1221474"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40" name="Rectangle 6139"/>
              <p:cNvSpPr/>
              <p:nvPr/>
            </p:nvSpPr>
            <p:spPr>
              <a:xfrm>
                <a:off x="1297674"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41" name="Rectangle 6140"/>
              <p:cNvSpPr/>
              <p:nvPr/>
            </p:nvSpPr>
            <p:spPr>
              <a:xfrm>
                <a:off x="1484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42" name="Rectangle 6141"/>
              <p:cNvSpPr/>
              <p:nvPr/>
            </p:nvSpPr>
            <p:spPr>
              <a:xfrm>
                <a:off x="2246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43" name="Rectangle 6142"/>
              <p:cNvSpPr/>
              <p:nvPr/>
            </p:nvSpPr>
            <p:spPr>
              <a:xfrm>
                <a:off x="3008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44" name="Rectangle 6143"/>
              <p:cNvSpPr/>
              <p:nvPr/>
            </p:nvSpPr>
            <p:spPr>
              <a:xfrm>
                <a:off x="3770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45" name="Rectangle 6144"/>
              <p:cNvSpPr/>
              <p:nvPr/>
            </p:nvSpPr>
            <p:spPr>
              <a:xfrm>
                <a:off x="4532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46" name="Rectangle 6145"/>
              <p:cNvSpPr/>
              <p:nvPr/>
            </p:nvSpPr>
            <p:spPr>
              <a:xfrm>
                <a:off x="5294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47" name="Rectangle 6146"/>
              <p:cNvSpPr/>
              <p:nvPr/>
            </p:nvSpPr>
            <p:spPr>
              <a:xfrm>
                <a:off x="6056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48" name="Rectangle 6147"/>
              <p:cNvSpPr/>
              <p:nvPr/>
            </p:nvSpPr>
            <p:spPr>
              <a:xfrm>
                <a:off x="6818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49" name="Rectangle 6148"/>
              <p:cNvSpPr/>
              <p:nvPr/>
            </p:nvSpPr>
            <p:spPr>
              <a:xfrm>
                <a:off x="759725"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50" name="Rectangle 6149"/>
              <p:cNvSpPr/>
              <p:nvPr/>
            </p:nvSpPr>
            <p:spPr>
              <a:xfrm>
                <a:off x="835925"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51" name="Rectangle 6150"/>
              <p:cNvSpPr/>
              <p:nvPr/>
            </p:nvSpPr>
            <p:spPr>
              <a:xfrm>
                <a:off x="912125"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52" name="Rectangle 6151"/>
              <p:cNvSpPr/>
              <p:nvPr/>
            </p:nvSpPr>
            <p:spPr>
              <a:xfrm>
                <a:off x="988325"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53" name="Rectangle 6152"/>
              <p:cNvSpPr/>
              <p:nvPr/>
            </p:nvSpPr>
            <p:spPr>
              <a:xfrm>
                <a:off x="1067368"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54" name="Rectangle 6153"/>
              <p:cNvSpPr/>
              <p:nvPr/>
            </p:nvSpPr>
            <p:spPr>
              <a:xfrm>
                <a:off x="1143568"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55" name="Rectangle 6154"/>
              <p:cNvSpPr/>
              <p:nvPr/>
            </p:nvSpPr>
            <p:spPr>
              <a:xfrm>
                <a:off x="1219768"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56" name="Rectangle 6155"/>
              <p:cNvSpPr/>
              <p:nvPr/>
            </p:nvSpPr>
            <p:spPr>
              <a:xfrm>
                <a:off x="1295968"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57" name="Rectangle 6156"/>
              <p:cNvSpPr/>
              <p:nvPr/>
            </p:nvSpPr>
            <p:spPr>
              <a:xfrm>
                <a:off x="1484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58" name="Rectangle 6157"/>
              <p:cNvSpPr/>
              <p:nvPr/>
            </p:nvSpPr>
            <p:spPr>
              <a:xfrm>
                <a:off x="2246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59" name="Rectangle 6158"/>
              <p:cNvSpPr/>
              <p:nvPr/>
            </p:nvSpPr>
            <p:spPr>
              <a:xfrm>
                <a:off x="3008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60" name="Rectangle 6159"/>
              <p:cNvSpPr/>
              <p:nvPr/>
            </p:nvSpPr>
            <p:spPr>
              <a:xfrm>
                <a:off x="3770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61" name="Rectangle 6160"/>
              <p:cNvSpPr/>
              <p:nvPr/>
            </p:nvSpPr>
            <p:spPr>
              <a:xfrm>
                <a:off x="4532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62" name="Rectangle 6161"/>
              <p:cNvSpPr/>
              <p:nvPr/>
            </p:nvSpPr>
            <p:spPr>
              <a:xfrm>
                <a:off x="5294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63" name="Rectangle 6162"/>
              <p:cNvSpPr/>
              <p:nvPr/>
            </p:nvSpPr>
            <p:spPr>
              <a:xfrm>
                <a:off x="6056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64" name="Rectangle 6163"/>
              <p:cNvSpPr/>
              <p:nvPr/>
            </p:nvSpPr>
            <p:spPr>
              <a:xfrm>
                <a:off x="6818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65" name="Rectangle 6164"/>
              <p:cNvSpPr/>
              <p:nvPr/>
            </p:nvSpPr>
            <p:spPr>
              <a:xfrm>
                <a:off x="759725"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66" name="Rectangle 6165"/>
              <p:cNvSpPr/>
              <p:nvPr/>
            </p:nvSpPr>
            <p:spPr>
              <a:xfrm>
                <a:off x="835925"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67" name="Rectangle 6166"/>
              <p:cNvSpPr/>
              <p:nvPr/>
            </p:nvSpPr>
            <p:spPr>
              <a:xfrm>
                <a:off x="912125"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68" name="Rectangle 6167"/>
              <p:cNvSpPr/>
              <p:nvPr/>
            </p:nvSpPr>
            <p:spPr>
              <a:xfrm>
                <a:off x="988325"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69" name="Rectangle 6168"/>
              <p:cNvSpPr/>
              <p:nvPr/>
            </p:nvSpPr>
            <p:spPr>
              <a:xfrm>
                <a:off x="1067368"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70" name="Rectangle 6169"/>
              <p:cNvSpPr/>
              <p:nvPr/>
            </p:nvSpPr>
            <p:spPr>
              <a:xfrm>
                <a:off x="1143568"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71" name="Rectangle 6170"/>
              <p:cNvSpPr/>
              <p:nvPr/>
            </p:nvSpPr>
            <p:spPr>
              <a:xfrm>
                <a:off x="1219768"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72" name="Rectangle 6171"/>
              <p:cNvSpPr/>
              <p:nvPr/>
            </p:nvSpPr>
            <p:spPr>
              <a:xfrm>
                <a:off x="1295968"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73" name="Rectangle 6172"/>
              <p:cNvSpPr/>
              <p:nvPr/>
            </p:nvSpPr>
            <p:spPr>
              <a:xfrm>
                <a:off x="1484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74" name="Rectangle 6173"/>
              <p:cNvSpPr/>
              <p:nvPr/>
            </p:nvSpPr>
            <p:spPr>
              <a:xfrm>
                <a:off x="2246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75" name="Rectangle 6174"/>
              <p:cNvSpPr/>
              <p:nvPr/>
            </p:nvSpPr>
            <p:spPr>
              <a:xfrm>
                <a:off x="3008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76" name="Rectangle 6175"/>
              <p:cNvSpPr/>
              <p:nvPr/>
            </p:nvSpPr>
            <p:spPr>
              <a:xfrm>
                <a:off x="3770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77" name="Rectangle 6176"/>
              <p:cNvSpPr/>
              <p:nvPr/>
            </p:nvSpPr>
            <p:spPr>
              <a:xfrm>
                <a:off x="4532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78" name="Rectangle 6177"/>
              <p:cNvSpPr/>
              <p:nvPr/>
            </p:nvSpPr>
            <p:spPr>
              <a:xfrm>
                <a:off x="5294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79" name="Rectangle 6178"/>
              <p:cNvSpPr/>
              <p:nvPr/>
            </p:nvSpPr>
            <p:spPr>
              <a:xfrm>
                <a:off x="6056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80" name="Rectangle 6179"/>
              <p:cNvSpPr/>
              <p:nvPr/>
            </p:nvSpPr>
            <p:spPr>
              <a:xfrm>
                <a:off x="6818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81" name="Rectangle 6180"/>
              <p:cNvSpPr/>
              <p:nvPr/>
            </p:nvSpPr>
            <p:spPr>
              <a:xfrm>
                <a:off x="759725"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82" name="Rectangle 6181"/>
              <p:cNvSpPr/>
              <p:nvPr/>
            </p:nvSpPr>
            <p:spPr>
              <a:xfrm>
                <a:off x="835925"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83" name="Rectangle 6182"/>
              <p:cNvSpPr/>
              <p:nvPr/>
            </p:nvSpPr>
            <p:spPr>
              <a:xfrm>
                <a:off x="912125"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84" name="Rectangle 6183"/>
              <p:cNvSpPr/>
              <p:nvPr/>
            </p:nvSpPr>
            <p:spPr>
              <a:xfrm>
                <a:off x="988325"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85" name="Rectangle 6184"/>
              <p:cNvSpPr/>
              <p:nvPr/>
            </p:nvSpPr>
            <p:spPr>
              <a:xfrm>
                <a:off x="1067368"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86" name="Rectangle 6185"/>
              <p:cNvSpPr/>
              <p:nvPr/>
            </p:nvSpPr>
            <p:spPr>
              <a:xfrm>
                <a:off x="1143568"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87" name="Rectangle 6186"/>
              <p:cNvSpPr/>
              <p:nvPr/>
            </p:nvSpPr>
            <p:spPr>
              <a:xfrm>
                <a:off x="1219768"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88" name="Rectangle 6187"/>
              <p:cNvSpPr/>
              <p:nvPr/>
            </p:nvSpPr>
            <p:spPr>
              <a:xfrm>
                <a:off x="1295968"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89" name="Rectangle 6188"/>
              <p:cNvSpPr/>
              <p:nvPr/>
            </p:nvSpPr>
            <p:spPr>
              <a:xfrm>
                <a:off x="1484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90" name="Rectangle 6189"/>
              <p:cNvSpPr/>
              <p:nvPr/>
            </p:nvSpPr>
            <p:spPr>
              <a:xfrm>
                <a:off x="2246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91" name="Rectangle 6190"/>
              <p:cNvSpPr/>
              <p:nvPr/>
            </p:nvSpPr>
            <p:spPr>
              <a:xfrm>
                <a:off x="3008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92" name="Rectangle 6191"/>
              <p:cNvSpPr/>
              <p:nvPr/>
            </p:nvSpPr>
            <p:spPr>
              <a:xfrm>
                <a:off x="3770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93" name="Rectangle 6192"/>
              <p:cNvSpPr/>
              <p:nvPr/>
            </p:nvSpPr>
            <p:spPr>
              <a:xfrm>
                <a:off x="4532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94" name="Rectangle 6193"/>
              <p:cNvSpPr/>
              <p:nvPr/>
            </p:nvSpPr>
            <p:spPr>
              <a:xfrm>
                <a:off x="5294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95" name="Rectangle 6194"/>
              <p:cNvSpPr/>
              <p:nvPr/>
            </p:nvSpPr>
            <p:spPr>
              <a:xfrm>
                <a:off x="6056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96" name="Rectangle 6195"/>
              <p:cNvSpPr/>
              <p:nvPr/>
            </p:nvSpPr>
            <p:spPr>
              <a:xfrm>
                <a:off x="6818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97" name="Rectangle 6196"/>
              <p:cNvSpPr/>
              <p:nvPr/>
            </p:nvSpPr>
            <p:spPr>
              <a:xfrm>
                <a:off x="759725"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98" name="Rectangle 6197"/>
              <p:cNvSpPr/>
              <p:nvPr/>
            </p:nvSpPr>
            <p:spPr>
              <a:xfrm>
                <a:off x="835925"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99" name="Rectangle 6198"/>
              <p:cNvSpPr/>
              <p:nvPr/>
            </p:nvSpPr>
            <p:spPr>
              <a:xfrm>
                <a:off x="912125"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00" name="Rectangle 6199"/>
              <p:cNvSpPr/>
              <p:nvPr/>
            </p:nvSpPr>
            <p:spPr>
              <a:xfrm>
                <a:off x="988325"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01" name="Rectangle 6200"/>
              <p:cNvSpPr/>
              <p:nvPr/>
            </p:nvSpPr>
            <p:spPr>
              <a:xfrm>
                <a:off x="1067368"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02" name="Rectangle 6201"/>
              <p:cNvSpPr/>
              <p:nvPr/>
            </p:nvSpPr>
            <p:spPr>
              <a:xfrm>
                <a:off x="1143568"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03" name="Rectangle 6202"/>
              <p:cNvSpPr/>
              <p:nvPr/>
            </p:nvSpPr>
            <p:spPr>
              <a:xfrm>
                <a:off x="1219768"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04" name="Rectangle 6203"/>
              <p:cNvSpPr/>
              <p:nvPr/>
            </p:nvSpPr>
            <p:spPr>
              <a:xfrm>
                <a:off x="1295968"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6205" name="Group 6204"/>
            <p:cNvGrpSpPr/>
            <p:nvPr/>
          </p:nvGrpSpPr>
          <p:grpSpPr>
            <a:xfrm>
              <a:off x="4259806" y="3086741"/>
              <a:ext cx="1226024" cy="1231710"/>
              <a:chOff x="148419" y="2895600"/>
              <a:chExt cx="1226024" cy="1231710"/>
            </a:xfrm>
            <a:noFill/>
          </p:grpSpPr>
          <p:sp>
            <p:nvSpPr>
              <p:cNvPr id="6206" name="Rectangle 6205"/>
              <p:cNvSpPr/>
              <p:nvPr/>
            </p:nvSpPr>
            <p:spPr>
              <a:xfrm>
                <a:off x="1506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07" name="Rectangle 6206"/>
              <p:cNvSpPr/>
              <p:nvPr/>
            </p:nvSpPr>
            <p:spPr>
              <a:xfrm>
                <a:off x="2268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08" name="Rectangle 6207"/>
              <p:cNvSpPr/>
              <p:nvPr/>
            </p:nvSpPr>
            <p:spPr>
              <a:xfrm>
                <a:off x="3030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09" name="Rectangle 6208"/>
              <p:cNvSpPr/>
              <p:nvPr/>
            </p:nvSpPr>
            <p:spPr>
              <a:xfrm>
                <a:off x="3792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10" name="Rectangle 6209"/>
              <p:cNvSpPr/>
              <p:nvPr/>
            </p:nvSpPr>
            <p:spPr>
              <a:xfrm>
                <a:off x="4554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11" name="Rectangle 6210"/>
              <p:cNvSpPr/>
              <p:nvPr/>
            </p:nvSpPr>
            <p:spPr>
              <a:xfrm>
                <a:off x="5316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12" name="Rectangle 6211"/>
              <p:cNvSpPr/>
              <p:nvPr/>
            </p:nvSpPr>
            <p:spPr>
              <a:xfrm>
                <a:off x="6078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13" name="Rectangle 6212"/>
              <p:cNvSpPr/>
              <p:nvPr/>
            </p:nvSpPr>
            <p:spPr>
              <a:xfrm>
                <a:off x="6840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14" name="Rectangle 6213"/>
              <p:cNvSpPr/>
              <p:nvPr/>
            </p:nvSpPr>
            <p:spPr>
              <a:xfrm>
                <a:off x="762000"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15" name="Rectangle 6214"/>
              <p:cNvSpPr/>
              <p:nvPr/>
            </p:nvSpPr>
            <p:spPr>
              <a:xfrm>
                <a:off x="838200"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16" name="Rectangle 6215"/>
              <p:cNvSpPr/>
              <p:nvPr/>
            </p:nvSpPr>
            <p:spPr>
              <a:xfrm>
                <a:off x="914400"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17" name="Rectangle 6216"/>
              <p:cNvSpPr/>
              <p:nvPr/>
            </p:nvSpPr>
            <p:spPr>
              <a:xfrm>
                <a:off x="990600"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18" name="Rectangle 6217"/>
              <p:cNvSpPr/>
              <p:nvPr/>
            </p:nvSpPr>
            <p:spPr>
              <a:xfrm>
                <a:off x="1069643"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19" name="Rectangle 6218"/>
              <p:cNvSpPr/>
              <p:nvPr/>
            </p:nvSpPr>
            <p:spPr>
              <a:xfrm>
                <a:off x="1145843"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20" name="Rectangle 6219"/>
              <p:cNvSpPr/>
              <p:nvPr/>
            </p:nvSpPr>
            <p:spPr>
              <a:xfrm>
                <a:off x="1222043"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21" name="Rectangle 6220"/>
              <p:cNvSpPr/>
              <p:nvPr/>
            </p:nvSpPr>
            <p:spPr>
              <a:xfrm>
                <a:off x="1298243"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22" name="Rectangle 6221"/>
              <p:cNvSpPr/>
              <p:nvPr/>
            </p:nvSpPr>
            <p:spPr>
              <a:xfrm>
                <a:off x="1506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23" name="Rectangle 6222"/>
              <p:cNvSpPr/>
              <p:nvPr/>
            </p:nvSpPr>
            <p:spPr>
              <a:xfrm>
                <a:off x="2268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24" name="Rectangle 6223"/>
              <p:cNvSpPr/>
              <p:nvPr/>
            </p:nvSpPr>
            <p:spPr>
              <a:xfrm>
                <a:off x="3030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25" name="Rectangle 6224"/>
              <p:cNvSpPr/>
              <p:nvPr/>
            </p:nvSpPr>
            <p:spPr>
              <a:xfrm>
                <a:off x="3792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26" name="Rectangle 6225"/>
              <p:cNvSpPr/>
              <p:nvPr/>
            </p:nvSpPr>
            <p:spPr>
              <a:xfrm>
                <a:off x="4554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27" name="Rectangle 6226"/>
              <p:cNvSpPr/>
              <p:nvPr/>
            </p:nvSpPr>
            <p:spPr>
              <a:xfrm>
                <a:off x="5316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28" name="Rectangle 6227"/>
              <p:cNvSpPr/>
              <p:nvPr/>
            </p:nvSpPr>
            <p:spPr>
              <a:xfrm>
                <a:off x="6078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29" name="Rectangle 6228"/>
              <p:cNvSpPr/>
              <p:nvPr/>
            </p:nvSpPr>
            <p:spPr>
              <a:xfrm>
                <a:off x="6840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30" name="Rectangle 6229"/>
              <p:cNvSpPr/>
              <p:nvPr/>
            </p:nvSpPr>
            <p:spPr>
              <a:xfrm>
                <a:off x="762000"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31" name="Rectangle 6230"/>
              <p:cNvSpPr/>
              <p:nvPr/>
            </p:nvSpPr>
            <p:spPr>
              <a:xfrm>
                <a:off x="838200"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32" name="Rectangle 6231"/>
              <p:cNvSpPr/>
              <p:nvPr/>
            </p:nvSpPr>
            <p:spPr>
              <a:xfrm>
                <a:off x="914400"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33" name="Rectangle 6232"/>
              <p:cNvSpPr/>
              <p:nvPr/>
            </p:nvSpPr>
            <p:spPr>
              <a:xfrm>
                <a:off x="990600"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34" name="Rectangle 6233"/>
              <p:cNvSpPr/>
              <p:nvPr/>
            </p:nvSpPr>
            <p:spPr>
              <a:xfrm>
                <a:off x="1069643"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35" name="Rectangle 6234"/>
              <p:cNvSpPr/>
              <p:nvPr/>
            </p:nvSpPr>
            <p:spPr>
              <a:xfrm>
                <a:off x="1145843"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36" name="Rectangle 6235"/>
              <p:cNvSpPr/>
              <p:nvPr/>
            </p:nvSpPr>
            <p:spPr>
              <a:xfrm>
                <a:off x="1222043"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37" name="Rectangle 6236"/>
              <p:cNvSpPr/>
              <p:nvPr/>
            </p:nvSpPr>
            <p:spPr>
              <a:xfrm>
                <a:off x="1298243"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38" name="Rectangle 6237"/>
              <p:cNvSpPr/>
              <p:nvPr/>
            </p:nvSpPr>
            <p:spPr>
              <a:xfrm>
                <a:off x="1506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39" name="Rectangle 6238"/>
              <p:cNvSpPr/>
              <p:nvPr/>
            </p:nvSpPr>
            <p:spPr>
              <a:xfrm>
                <a:off x="2268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40" name="Rectangle 6239"/>
              <p:cNvSpPr/>
              <p:nvPr/>
            </p:nvSpPr>
            <p:spPr>
              <a:xfrm>
                <a:off x="3030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41" name="Rectangle 6240"/>
              <p:cNvSpPr/>
              <p:nvPr/>
            </p:nvSpPr>
            <p:spPr>
              <a:xfrm>
                <a:off x="3792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42" name="Rectangle 6241"/>
              <p:cNvSpPr/>
              <p:nvPr/>
            </p:nvSpPr>
            <p:spPr>
              <a:xfrm>
                <a:off x="4554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43" name="Rectangle 6242"/>
              <p:cNvSpPr/>
              <p:nvPr/>
            </p:nvSpPr>
            <p:spPr>
              <a:xfrm>
                <a:off x="5316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44" name="Rectangle 6243"/>
              <p:cNvSpPr/>
              <p:nvPr/>
            </p:nvSpPr>
            <p:spPr>
              <a:xfrm>
                <a:off x="6078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45" name="Rectangle 6244"/>
              <p:cNvSpPr/>
              <p:nvPr/>
            </p:nvSpPr>
            <p:spPr>
              <a:xfrm>
                <a:off x="6840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46" name="Rectangle 6245"/>
              <p:cNvSpPr/>
              <p:nvPr/>
            </p:nvSpPr>
            <p:spPr>
              <a:xfrm>
                <a:off x="762000"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47" name="Rectangle 6246"/>
              <p:cNvSpPr/>
              <p:nvPr/>
            </p:nvSpPr>
            <p:spPr>
              <a:xfrm>
                <a:off x="838200"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48" name="Rectangle 6247"/>
              <p:cNvSpPr/>
              <p:nvPr/>
            </p:nvSpPr>
            <p:spPr>
              <a:xfrm>
                <a:off x="914400"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49" name="Rectangle 6248"/>
              <p:cNvSpPr/>
              <p:nvPr/>
            </p:nvSpPr>
            <p:spPr>
              <a:xfrm>
                <a:off x="990600"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50" name="Rectangle 6249"/>
              <p:cNvSpPr/>
              <p:nvPr/>
            </p:nvSpPr>
            <p:spPr>
              <a:xfrm>
                <a:off x="1069643"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51" name="Rectangle 6250"/>
              <p:cNvSpPr/>
              <p:nvPr/>
            </p:nvSpPr>
            <p:spPr>
              <a:xfrm>
                <a:off x="1145843"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52" name="Rectangle 6251"/>
              <p:cNvSpPr/>
              <p:nvPr/>
            </p:nvSpPr>
            <p:spPr>
              <a:xfrm>
                <a:off x="1222043"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53" name="Rectangle 6252"/>
              <p:cNvSpPr/>
              <p:nvPr/>
            </p:nvSpPr>
            <p:spPr>
              <a:xfrm>
                <a:off x="1298243"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54" name="Rectangle 6253"/>
              <p:cNvSpPr/>
              <p:nvPr/>
            </p:nvSpPr>
            <p:spPr>
              <a:xfrm>
                <a:off x="1506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55" name="Rectangle 6254"/>
              <p:cNvSpPr/>
              <p:nvPr/>
            </p:nvSpPr>
            <p:spPr>
              <a:xfrm>
                <a:off x="2268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56" name="Rectangle 6255"/>
              <p:cNvSpPr/>
              <p:nvPr/>
            </p:nvSpPr>
            <p:spPr>
              <a:xfrm>
                <a:off x="3030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57" name="Rectangle 6256"/>
              <p:cNvSpPr/>
              <p:nvPr/>
            </p:nvSpPr>
            <p:spPr>
              <a:xfrm>
                <a:off x="3792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58" name="Rectangle 6257"/>
              <p:cNvSpPr/>
              <p:nvPr/>
            </p:nvSpPr>
            <p:spPr>
              <a:xfrm>
                <a:off x="4554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59" name="Rectangle 6258"/>
              <p:cNvSpPr/>
              <p:nvPr/>
            </p:nvSpPr>
            <p:spPr>
              <a:xfrm>
                <a:off x="5316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60" name="Rectangle 6259"/>
              <p:cNvSpPr/>
              <p:nvPr/>
            </p:nvSpPr>
            <p:spPr>
              <a:xfrm>
                <a:off x="6078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61" name="Rectangle 6260"/>
              <p:cNvSpPr/>
              <p:nvPr/>
            </p:nvSpPr>
            <p:spPr>
              <a:xfrm>
                <a:off x="6840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62" name="Rectangle 6261"/>
              <p:cNvSpPr/>
              <p:nvPr/>
            </p:nvSpPr>
            <p:spPr>
              <a:xfrm>
                <a:off x="762000"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63" name="Rectangle 6262"/>
              <p:cNvSpPr/>
              <p:nvPr/>
            </p:nvSpPr>
            <p:spPr>
              <a:xfrm>
                <a:off x="838200"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64" name="Rectangle 6263"/>
              <p:cNvSpPr/>
              <p:nvPr/>
            </p:nvSpPr>
            <p:spPr>
              <a:xfrm>
                <a:off x="914400"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65" name="Rectangle 6264"/>
              <p:cNvSpPr/>
              <p:nvPr/>
            </p:nvSpPr>
            <p:spPr>
              <a:xfrm>
                <a:off x="990600"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66" name="Rectangle 6265"/>
              <p:cNvSpPr/>
              <p:nvPr/>
            </p:nvSpPr>
            <p:spPr>
              <a:xfrm>
                <a:off x="1069643"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67" name="Rectangle 6266"/>
              <p:cNvSpPr/>
              <p:nvPr/>
            </p:nvSpPr>
            <p:spPr>
              <a:xfrm>
                <a:off x="1145843"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68" name="Rectangle 6267"/>
              <p:cNvSpPr/>
              <p:nvPr/>
            </p:nvSpPr>
            <p:spPr>
              <a:xfrm>
                <a:off x="1222043"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69" name="Rectangle 6268"/>
              <p:cNvSpPr/>
              <p:nvPr/>
            </p:nvSpPr>
            <p:spPr>
              <a:xfrm>
                <a:off x="1298243"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70" name="Rectangle 6269"/>
              <p:cNvSpPr/>
              <p:nvPr/>
            </p:nvSpPr>
            <p:spPr>
              <a:xfrm>
                <a:off x="1489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71" name="Rectangle 6270"/>
              <p:cNvSpPr/>
              <p:nvPr/>
            </p:nvSpPr>
            <p:spPr>
              <a:xfrm>
                <a:off x="2251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72" name="Rectangle 6271"/>
              <p:cNvSpPr/>
              <p:nvPr/>
            </p:nvSpPr>
            <p:spPr>
              <a:xfrm>
                <a:off x="3013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73" name="Rectangle 6272"/>
              <p:cNvSpPr/>
              <p:nvPr/>
            </p:nvSpPr>
            <p:spPr>
              <a:xfrm>
                <a:off x="3775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74" name="Rectangle 6273"/>
              <p:cNvSpPr/>
              <p:nvPr/>
            </p:nvSpPr>
            <p:spPr>
              <a:xfrm>
                <a:off x="4537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75" name="Rectangle 6274"/>
              <p:cNvSpPr/>
              <p:nvPr/>
            </p:nvSpPr>
            <p:spPr>
              <a:xfrm>
                <a:off x="5299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76" name="Rectangle 6275"/>
              <p:cNvSpPr/>
              <p:nvPr/>
            </p:nvSpPr>
            <p:spPr>
              <a:xfrm>
                <a:off x="6061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77" name="Rectangle 6276"/>
              <p:cNvSpPr/>
              <p:nvPr/>
            </p:nvSpPr>
            <p:spPr>
              <a:xfrm>
                <a:off x="6823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78" name="Rectangle 6277"/>
              <p:cNvSpPr/>
              <p:nvPr/>
            </p:nvSpPr>
            <p:spPr>
              <a:xfrm>
                <a:off x="760294"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79" name="Rectangle 6278"/>
              <p:cNvSpPr/>
              <p:nvPr/>
            </p:nvSpPr>
            <p:spPr>
              <a:xfrm>
                <a:off x="836494"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80" name="Rectangle 6279"/>
              <p:cNvSpPr/>
              <p:nvPr/>
            </p:nvSpPr>
            <p:spPr>
              <a:xfrm>
                <a:off x="912694"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81" name="Rectangle 6280"/>
              <p:cNvSpPr/>
              <p:nvPr/>
            </p:nvSpPr>
            <p:spPr>
              <a:xfrm>
                <a:off x="988894"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82" name="Rectangle 6281"/>
              <p:cNvSpPr/>
              <p:nvPr/>
            </p:nvSpPr>
            <p:spPr>
              <a:xfrm>
                <a:off x="1067937"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83" name="Rectangle 6282"/>
              <p:cNvSpPr/>
              <p:nvPr/>
            </p:nvSpPr>
            <p:spPr>
              <a:xfrm>
                <a:off x="1144137"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84" name="Rectangle 6283"/>
              <p:cNvSpPr/>
              <p:nvPr/>
            </p:nvSpPr>
            <p:spPr>
              <a:xfrm>
                <a:off x="1220337"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85" name="Rectangle 6284"/>
              <p:cNvSpPr/>
              <p:nvPr/>
            </p:nvSpPr>
            <p:spPr>
              <a:xfrm>
                <a:off x="1296537"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86" name="Rectangle 6285"/>
              <p:cNvSpPr/>
              <p:nvPr/>
            </p:nvSpPr>
            <p:spPr>
              <a:xfrm>
                <a:off x="1489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87" name="Rectangle 6286"/>
              <p:cNvSpPr/>
              <p:nvPr/>
            </p:nvSpPr>
            <p:spPr>
              <a:xfrm>
                <a:off x="2251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88" name="Rectangle 6287"/>
              <p:cNvSpPr/>
              <p:nvPr/>
            </p:nvSpPr>
            <p:spPr>
              <a:xfrm>
                <a:off x="3013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89" name="Rectangle 6288"/>
              <p:cNvSpPr/>
              <p:nvPr/>
            </p:nvSpPr>
            <p:spPr>
              <a:xfrm>
                <a:off x="3775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90" name="Rectangle 6289"/>
              <p:cNvSpPr/>
              <p:nvPr/>
            </p:nvSpPr>
            <p:spPr>
              <a:xfrm>
                <a:off x="4537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91" name="Rectangle 6290"/>
              <p:cNvSpPr/>
              <p:nvPr/>
            </p:nvSpPr>
            <p:spPr>
              <a:xfrm>
                <a:off x="5299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92" name="Rectangle 6291"/>
              <p:cNvSpPr/>
              <p:nvPr/>
            </p:nvSpPr>
            <p:spPr>
              <a:xfrm>
                <a:off x="6061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93" name="Rectangle 6292"/>
              <p:cNvSpPr/>
              <p:nvPr/>
            </p:nvSpPr>
            <p:spPr>
              <a:xfrm>
                <a:off x="6823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94" name="Rectangle 6293"/>
              <p:cNvSpPr/>
              <p:nvPr/>
            </p:nvSpPr>
            <p:spPr>
              <a:xfrm>
                <a:off x="760294"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95" name="Rectangle 6294"/>
              <p:cNvSpPr/>
              <p:nvPr/>
            </p:nvSpPr>
            <p:spPr>
              <a:xfrm>
                <a:off x="836494"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96" name="Rectangle 6295"/>
              <p:cNvSpPr/>
              <p:nvPr/>
            </p:nvSpPr>
            <p:spPr>
              <a:xfrm>
                <a:off x="912694"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97" name="Rectangle 6296"/>
              <p:cNvSpPr/>
              <p:nvPr/>
            </p:nvSpPr>
            <p:spPr>
              <a:xfrm>
                <a:off x="988894"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98" name="Rectangle 6297"/>
              <p:cNvSpPr/>
              <p:nvPr/>
            </p:nvSpPr>
            <p:spPr>
              <a:xfrm>
                <a:off x="1067937"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99" name="Rectangle 6298"/>
              <p:cNvSpPr/>
              <p:nvPr/>
            </p:nvSpPr>
            <p:spPr>
              <a:xfrm>
                <a:off x="1144137"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00" name="Rectangle 6299"/>
              <p:cNvSpPr/>
              <p:nvPr/>
            </p:nvSpPr>
            <p:spPr>
              <a:xfrm>
                <a:off x="1220337"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01" name="Rectangle 6300"/>
              <p:cNvSpPr/>
              <p:nvPr/>
            </p:nvSpPr>
            <p:spPr>
              <a:xfrm>
                <a:off x="1296537"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02" name="Rectangle 6301"/>
              <p:cNvSpPr/>
              <p:nvPr/>
            </p:nvSpPr>
            <p:spPr>
              <a:xfrm>
                <a:off x="1489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03" name="Rectangle 6302"/>
              <p:cNvSpPr/>
              <p:nvPr/>
            </p:nvSpPr>
            <p:spPr>
              <a:xfrm>
                <a:off x="2251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04" name="Rectangle 6303"/>
              <p:cNvSpPr/>
              <p:nvPr/>
            </p:nvSpPr>
            <p:spPr>
              <a:xfrm>
                <a:off x="3013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05" name="Rectangle 6304"/>
              <p:cNvSpPr/>
              <p:nvPr/>
            </p:nvSpPr>
            <p:spPr>
              <a:xfrm>
                <a:off x="3775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06" name="Rectangle 6305"/>
              <p:cNvSpPr/>
              <p:nvPr/>
            </p:nvSpPr>
            <p:spPr>
              <a:xfrm>
                <a:off x="4537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07" name="Rectangle 6306"/>
              <p:cNvSpPr/>
              <p:nvPr/>
            </p:nvSpPr>
            <p:spPr>
              <a:xfrm>
                <a:off x="5299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08" name="Rectangle 6307"/>
              <p:cNvSpPr/>
              <p:nvPr/>
            </p:nvSpPr>
            <p:spPr>
              <a:xfrm>
                <a:off x="6061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09" name="Rectangle 6308"/>
              <p:cNvSpPr/>
              <p:nvPr/>
            </p:nvSpPr>
            <p:spPr>
              <a:xfrm>
                <a:off x="6823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10" name="Rectangle 6309"/>
              <p:cNvSpPr/>
              <p:nvPr/>
            </p:nvSpPr>
            <p:spPr>
              <a:xfrm>
                <a:off x="760294"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11" name="Rectangle 6310"/>
              <p:cNvSpPr/>
              <p:nvPr/>
            </p:nvSpPr>
            <p:spPr>
              <a:xfrm>
                <a:off x="836494"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12" name="Rectangle 6311"/>
              <p:cNvSpPr/>
              <p:nvPr/>
            </p:nvSpPr>
            <p:spPr>
              <a:xfrm>
                <a:off x="912694"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13" name="Rectangle 6312"/>
              <p:cNvSpPr/>
              <p:nvPr/>
            </p:nvSpPr>
            <p:spPr>
              <a:xfrm>
                <a:off x="988894"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14" name="Rectangle 6313"/>
              <p:cNvSpPr/>
              <p:nvPr/>
            </p:nvSpPr>
            <p:spPr>
              <a:xfrm>
                <a:off x="1067937"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15" name="Rectangle 6314"/>
              <p:cNvSpPr/>
              <p:nvPr/>
            </p:nvSpPr>
            <p:spPr>
              <a:xfrm>
                <a:off x="1144137"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16" name="Rectangle 6315"/>
              <p:cNvSpPr/>
              <p:nvPr/>
            </p:nvSpPr>
            <p:spPr>
              <a:xfrm>
                <a:off x="1220337"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17" name="Rectangle 6316"/>
              <p:cNvSpPr/>
              <p:nvPr/>
            </p:nvSpPr>
            <p:spPr>
              <a:xfrm>
                <a:off x="1296537"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18" name="Rectangle 6317"/>
              <p:cNvSpPr/>
              <p:nvPr/>
            </p:nvSpPr>
            <p:spPr>
              <a:xfrm>
                <a:off x="1489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19" name="Rectangle 6318"/>
              <p:cNvSpPr/>
              <p:nvPr/>
            </p:nvSpPr>
            <p:spPr>
              <a:xfrm>
                <a:off x="2251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20" name="Rectangle 6319"/>
              <p:cNvSpPr/>
              <p:nvPr/>
            </p:nvSpPr>
            <p:spPr>
              <a:xfrm>
                <a:off x="3013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21" name="Rectangle 6320"/>
              <p:cNvSpPr/>
              <p:nvPr/>
            </p:nvSpPr>
            <p:spPr>
              <a:xfrm>
                <a:off x="3775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22" name="Rectangle 6321"/>
              <p:cNvSpPr/>
              <p:nvPr/>
            </p:nvSpPr>
            <p:spPr>
              <a:xfrm>
                <a:off x="4537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23" name="Rectangle 6322"/>
              <p:cNvSpPr/>
              <p:nvPr/>
            </p:nvSpPr>
            <p:spPr>
              <a:xfrm>
                <a:off x="5299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24" name="Rectangle 6323"/>
              <p:cNvSpPr/>
              <p:nvPr/>
            </p:nvSpPr>
            <p:spPr>
              <a:xfrm>
                <a:off x="6061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25" name="Rectangle 6324"/>
              <p:cNvSpPr/>
              <p:nvPr/>
            </p:nvSpPr>
            <p:spPr>
              <a:xfrm>
                <a:off x="6823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26" name="Rectangle 6325"/>
              <p:cNvSpPr/>
              <p:nvPr/>
            </p:nvSpPr>
            <p:spPr>
              <a:xfrm>
                <a:off x="760294"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27" name="Rectangle 6326"/>
              <p:cNvSpPr/>
              <p:nvPr/>
            </p:nvSpPr>
            <p:spPr>
              <a:xfrm>
                <a:off x="836494"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28" name="Rectangle 6327"/>
              <p:cNvSpPr/>
              <p:nvPr/>
            </p:nvSpPr>
            <p:spPr>
              <a:xfrm>
                <a:off x="912694"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29" name="Rectangle 6328"/>
              <p:cNvSpPr/>
              <p:nvPr/>
            </p:nvSpPr>
            <p:spPr>
              <a:xfrm>
                <a:off x="988894"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30" name="Rectangle 6329"/>
              <p:cNvSpPr/>
              <p:nvPr/>
            </p:nvSpPr>
            <p:spPr>
              <a:xfrm>
                <a:off x="1067937"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31" name="Rectangle 6330"/>
              <p:cNvSpPr/>
              <p:nvPr/>
            </p:nvSpPr>
            <p:spPr>
              <a:xfrm>
                <a:off x="1144137"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32" name="Rectangle 6331"/>
              <p:cNvSpPr/>
              <p:nvPr/>
            </p:nvSpPr>
            <p:spPr>
              <a:xfrm>
                <a:off x="1220337"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33" name="Rectangle 6332"/>
              <p:cNvSpPr/>
              <p:nvPr/>
            </p:nvSpPr>
            <p:spPr>
              <a:xfrm>
                <a:off x="1296537"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34" name="Rectangle 6333"/>
              <p:cNvSpPr/>
              <p:nvPr/>
            </p:nvSpPr>
            <p:spPr>
              <a:xfrm>
                <a:off x="1501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35" name="Rectangle 6334"/>
              <p:cNvSpPr/>
              <p:nvPr/>
            </p:nvSpPr>
            <p:spPr>
              <a:xfrm>
                <a:off x="2263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36" name="Rectangle 6335"/>
              <p:cNvSpPr/>
              <p:nvPr/>
            </p:nvSpPr>
            <p:spPr>
              <a:xfrm>
                <a:off x="3025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37" name="Rectangle 6336"/>
              <p:cNvSpPr/>
              <p:nvPr/>
            </p:nvSpPr>
            <p:spPr>
              <a:xfrm>
                <a:off x="3787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38" name="Rectangle 6337"/>
              <p:cNvSpPr/>
              <p:nvPr/>
            </p:nvSpPr>
            <p:spPr>
              <a:xfrm>
                <a:off x="4549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39" name="Rectangle 6338"/>
              <p:cNvSpPr/>
              <p:nvPr/>
            </p:nvSpPr>
            <p:spPr>
              <a:xfrm>
                <a:off x="5311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40" name="Rectangle 6339"/>
              <p:cNvSpPr/>
              <p:nvPr/>
            </p:nvSpPr>
            <p:spPr>
              <a:xfrm>
                <a:off x="6073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41" name="Rectangle 6340"/>
              <p:cNvSpPr/>
              <p:nvPr/>
            </p:nvSpPr>
            <p:spPr>
              <a:xfrm>
                <a:off x="6835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42" name="Rectangle 6341"/>
              <p:cNvSpPr/>
              <p:nvPr/>
            </p:nvSpPr>
            <p:spPr>
              <a:xfrm>
                <a:off x="761431"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43" name="Rectangle 6342"/>
              <p:cNvSpPr/>
              <p:nvPr/>
            </p:nvSpPr>
            <p:spPr>
              <a:xfrm>
                <a:off x="837631"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44" name="Rectangle 6343"/>
              <p:cNvSpPr/>
              <p:nvPr/>
            </p:nvSpPr>
            <p:spPr>
              <a:xfrm>
                <a:off x="913831"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45" name="Rectangle 6344"/>
              <p:cNvSpPr/>
              <p:nvPr/>
            </p:nvSpPr>
            <p:spPr>
              <a:xfrm>
                <a:off x="990031"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46" name="Rectangle 6345"/>
              <p:cNvSpPr/>
              <p:nvPr/>
            </p:nvSpPr>
            <p:spPr>
              <a:xfrm>
                <a:off x="1069074"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47" name="Rectangle 6346"/>
              <p:cNvSpPr/>
              <p:nvPr/>
            </p:nvSpPr>
            <p:spPr>
              <a:xfrm>
                <a:off x="1145274"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48" name="Rectangle 6347"/>
              <p:cNvSpPr/>
              <p:nvPr/>
            </p:nvSpPr>
            <p:spPr>
              <a:xfrm>
                <a:off x="1221474"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49" name="Rectangle 6348"/>
              <p:cNvSpPr/>
              <p:nvPr/>
            </p:nvSpPr>
            <p:spPr>
              <a:xfrm>
                <a:off x="1297674"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50" name="Rectangle 6349"/>
              <p:cNvSpPr/>
              <p:nvPr/>
            </p:nvSpPr>
            <p:spPr>
              <a:xfrm>
                <a:off x="1501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51" name="Rectangle 6350"/>
              <p:cNvSpPr/>
              <p:nvPr/>
            </p:nvSpPr>
            <p:spPr>
              <a:xfrm>
                <a:off x="2263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52" name="Rectangle 6351"/>
              <p:cNvSpPr/>
              <p:nvPr/>
            </p:nvSpPr>
            <p:spPr>
              <a:xfrm>
                <a:off x="3025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53" name="Rectangle 6352"/>
              <p:cNvSpPr/>
              <p:nvPr/>
            </p:nvSpPr>
            <p:spPr>
              <a:xfrm>
                <a:off x="3787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54" name="Rectangle 6353"/>
              <p:cNvSpPr/>
              <p:nvPr/>
            </p:nvSpPr>
            <p:spPr>
              <a:xfrm>
                <a:off x="4549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55" name="Rectangle 6354"/>
              <p:cNvSpPr/>
              <p:nvPr/>
            </p:nvSpPr>
            <p:spPr>
              <a:xfrm>
                <a:off x="5311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56" name="Rectangle 6355"/>
              <p:cNvSpPr/>
              <p:nvPr/>
            </p:nvSpPr>
            <p:spPr>
              <a:xfrm>
                <a:off x="6073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57" name="Rectangle 6356"/>
              <p:cNvSpPr/>
              <p:nvPr/>
            </p:nvSpPr>
            <p:spPr>
              <a:xfrm>
                <a:off x="6835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58" name="Rectangle 6357"/>
              <p:cNvSpPr/>
              <p:nvPr/>
            </p:nvSpPr>
            <p:spPr>
              <a:xfrm>
                <a:off x="761431"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59" name="Rectangle 6358"/>
              <p:cNvSpPr/>
              <p:nvPr/>
            </p:nvSpPr>
            <p:spPr>
              <a:xfrm>
                <a:off x="837631"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60" name="Rectangle 6359"/>
              <p:cNvSpPr/>
              <p:nvPr/>
            </p:nvSpPr>
            <p:spPr>
              <a:xfrm>
                <a:off x="913831"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61" name="Rectangle 6360"/>
              <p:cNvSpPr/>
              <p:nvPr/>
            </p:nvSpPr>
            <p:spPr>
              <a:xfrm>
                <a:off x="990031"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62" name="Rectangle 6361"/>
              <p:cNvSpPr/>
              <p:nvPr/>
            </p:nvSpPr>
            <p:spPr>
              <a:xfrm>
                <a:off x="1069074"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63" name="Rectangle 6362"/>
              <p:cNvSpPr/>
              <p:nvPr/>
            </p:nvSpPr>
            <p:spPr>
              <a:xfrm>
                <a:off x="1145274"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64" name="Rectangle 6363"/>
              <p:cNvSpPr/>
              <p:nvPr/>
            </p:nvSpPr>
            <p:spPr>
              <a:xfrm>
                <a:off x="1221474"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65" name="Rectangle 6364"/>
              <p:cNvSpPr/>
              <p:nvPr/>
            </p:nvSpPr>
            <p:spPr>
              <a:xfrm>
                <a:off x="1297674"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66" name="Rectangle 6365"/>
              <p:cNvSpPr/>
              <p:nvPr/>
            </p:nvSpPr>
            <p:spPr>
              <a:xfrm>
                <a:off x="1501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67" name="Rectangle 6366"/>
              <p:cNvSpPr/>
              <p:nvPr/>
            </p:nvSpPr>
            <p:spPr>
              <a:xfrm>
                <a:off x="2263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68" name="Rectangle 6367"/>
              <p:cNvSpPr/>
              <p:nvPr/>
            </p:nvSpPr>
            <p:spPr>
              <a:xfrm>
                <a:off x="3025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69" name="Rectangle 6368"/>
              <p:cNvSpPr/>
              <p:nvPr/>
            </p:nvSpPr>
            <p:spPr>
              <a:xfrm>
                <a:off x="3787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70" name="Rectangle 6369"/>
              <p:cNvSpPr/>
              <p:nvPr/>
            </p:nvSpPr>
            <p:spPr>
              <a:xfrm>
                <a:off x="4549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71" name="Rectangle 6370"/>
              <p:cNvSpPr/>
              <p:nvPr/>
            </p:nvSpPr>
            <p:spPr>
              <a:xfrm>
                <a:off x="5311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72" name="Rectangle 6371"/>
              <p:cNvSpPr/>
              <p:nvPr/>
            </p:nvSpPr>
            <p:spPr>
              <a:xfrm>
                <a:off x="6073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73" name="Rectangle 6372"/>
              <p:cNvSpPr/>
              <p:nvPr/>
            </p:nvSpPr>
            <p:spPr>
              <a:xfrm>
                <a:off x="6835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74" name="Rectangle 6373"/>
              <p:cNvSpPr/>
              <p:nvPr/>
            </p:nvSpPr>
            <p:spPr>
              <a:xfrm>
                <a:off x="761431"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75" name="Rectangle 6374"/>
              <p:cNvSpPr/>
              <p:nvPr/>
            </p:nvSpPr>
            <p:spPr>
              <a:xfrm>
                <a:off x="837631"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76" name="Rectangle 6375"/>
              <p:cNvSpPr/>
              <p:nvPr/>
            </p:nvSpPr>
            <p:spPr>
              <a:xfrm>
                <a:off x="913831"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77" name="Rectangle 6376"/>
              <p:cNvSpPr/>
              <p:nvPr/>
            </p:nvSpPr>
            <p:spPr>
              <a:xfrm>
                <a:off x="990031"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78" name="Rectangle 6377"/>
              <p:cNvSpPr/>
              <p:nvPr/>
            </p:nvSpPr>
            <p:spPr>
              <a:xfrm>
                <a:off x="1069074"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79" name="Rectangle 6378"/>
              <p:cNvSpPr/>
              <p:nvPr/>
            </p:nvSpPr>
            <p:spPr>
              <a:xfrm>
                <a:off x="1145274"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80" name="Rectangle 6379"/>
              <p:cNvSpPr/>
              <p:nvPr/>
            </p:nvSpPr>
            <p:spPr>
              <a:xfrm>
                <a:off x="1221474"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81" name="Rectangle 6380"/>
              <p:cNvSpPr/>
              <p:nvPr/>
            </p:nvSpPr>
            <p:spPr>
              <a:xfrm>
                <a:off x="1297674"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82" name="Rectangle 6381"/>
              <p:cNvSpPr/>
              <p:nvPr/>
            </p:nvSpPr>
            <p:spPr>
              <a:xfrm>
                <a:off x="1501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83" name="Rectangle 6382"/>
              <p:cNvSpPr/>
              <p:nvPr/>
            </p:nvSpPr>
            <p:spPr>
              <a:xfrm>
                <a:off x="2263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84" name="Rectangle 6383"/>
              <p:cNvSpPr/>
              <p:nvPr/>
            </p:nvSpPr>
            <p:spPr>
              <a:xfrm>
                <a:off x="3025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85" name="Rectangle 6384"/>
              <p:cNvSpPr/>
              <p:nvPr/>
            </p:nvSpPr>
            <p:spPr>
              <a:xfrm>
                <a:off x="3787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86" name="Rectangle 6385"/>
              <p:cNvSpPr/>
              <p:nvPr/>
            </p:nvSpPr>
            <p:spPr>
              <a:xfrm>
                <a:off x="4549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87" name="Rectangle 6386"/>
              <p:cNvSpPr/>
              <p:nvPr/>
            </p:nvSpPr>
            <p:spPr>
              <a:xfrm>
                <a:off x="5311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88" name="Rectangle 6387"/>
              <p:cNvSpPr/>
              <p:nvPr/>
            </p:nvSpPr>
            <p:spPr>
              <a:xfrm>
                <a:off x="6073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89" name="Rectangle 6388"/>
              <p:cNvSpPr/>
              <p:nvPr/>
            </p:nvSpPr>
            <p:spPr>
              <a:xfrm>
                <a:off x="6835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90" name="Rectangle 6389"/>
              <p:cNvSpPr/>
              <p:nvPr/>
            </p:nvSpPr>
            <p:spPr>
              <a:xfrm>
                <a:off x="761431"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91" name="Rectangle 6390"/>
              <p:cNvSpPr/>
              <p:nvPr/>
            </p:nvSpPr>
            <p:spPr>
              <a:xfrm>
                <a:off x="837631"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92" name="Rectangle 6391"/>
              <p:cNvSpPr/>
              <p:nvPr/>
            </p:nvSpPr>
            <p:spPr>
              <a:xfrm>
                <a:off x="913831"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93" name="Rectangle 6392"/>
              <p:cNvSpPr/>
              <p:nvPr/>
            </p:nvSpPr>
            <p:spPr>
              <a:xfrm>
                <a:off x="990031"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94" name="Rectangle 6393"/>
              <p:cNvSpPr/>
              <p:nvPr/>
            </p:nvSpPr>
            <p:spPr>
              <a:xfrm>
                <a:off x="1069074"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95" name="Rectangle 6394"/>
              <p:cNvSpPr/>
              <p:nvPr/>
            </p:nvSpPr>
            <p:spPr>
              <a:xfrm>
                <a:off x="1145274"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96" name="Rectangle 6395"/>
              <p:cNvSpPr/>
              <p:nvPr/>
            </p:nvSpPr>
            <p:spPr>
              <a:xfrm>
                <a:off x="1221474"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97" name="Rectangle 6396"/>
              <p:cNvSpPr/>
              <p:nvPr/>
            </p:nvSpPr>
            <p:spPr>
              <a:xfrm>
                <a:off x="1297674"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98" name="Rectangle 6397"/>
              <p:cNvSpPr/>
              <p:nvPr/>
            </p:nvSpPr>
            <p:spPr>
              <a:xfrm>
                <a:off x="1484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99" name="Rectangle 6398"/>
              <p:cNvSpPr/>
              <p:nvPr/>
            </p:nvSpPr>
            <p:spPr>
              <a:xfrm>
                <a:off x="2246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00" name="Rectangle 6399"/>
              <p:cNvSpPr/>
              <p:nvPr/>
            </p:nvSpPr>
            <p:spPr>
              <a:xfrm>
                <a:off x="3008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01" name="Rectangle 6400"/>
              <p:cNvSpPr/>
              <p:nvPr/>
            </p:nvSpPr>
            <p:spPr>
              <a:xfrm>
                <a:off x="3770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02" name="Rectangle 6401"/>
              <p:cNvSpPr/>
              <p:nvPr/>
            </p:nvSpPr>
            <p:spPr>
              <a:xfrm>
                <a:off x="4532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03" name="Rectangle 6402"/>
              <p:cNvSpPr/>
              <p:nvPr/>
            </p:nvSpPr>
            <p:spPr>
              <a:xfrm>
                <a:off x="5294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04" name="Rectangle 6403"/>
              <p:cNvSpPr/>
              <p:nvPr/>
            </p:nvSpPr>
            <p:spPr>
              <a:xfrm>
                <a:off x="6056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05" name="Rectangle 6404"/>
              <p:cNvSpPr/>
              <p:nvPr/>
            </p:nvSpPr>
            <p:spPr>
              <a:xfrm>
                <a:off x="6818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06" name="Rectangle 6405"/>
              <p:cNvSpPr/>
              <p:nvPr/>
            </p:nvSpPr>
            <p:spPr>
              <a:xfrm>
                <a:off x="759725"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07" name="Rectangle 6406"/>
              <p:cNvSpPr/>
              <p:nvPr/>
            </p:nvSpPr>
            <p:spPr>
              <a:xfrm>
                <a:off x="835925"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08" name="Rectangle 6407"/>
              <p:cNvSpPr/>
              <p:nvPr/>
            </p:nvSpPr>
            <p:spPr>
              <a:xfrm>
                <a:off x="912125"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09" name="Rectangle 6408"/>
              <p:cNvSpPr/>
              <p:nvPr/>
            </p:nvSpPr>
            <p:spPr>
              <a:xfrm>
                <a:off x="988325"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10" name="Rectangle 6409"/>
              <p:cNvSpPr/>
              <p:nvPr/>
            </p:nvSpPr>
            <p:spPr>
              <a:xfrm>
                <a:off x="1067368"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11" name="Rectangle 6410"/>
              <p:cNvSpPr/>
              <p:nvPr/>
            </p:nvSpPr>
            <p:spPr>
              <a:xfrm>
                <a:off x="1143568"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12" name="Rectangle 6411"/>
              <p:cNvSpPr/>
              <p:nvPr/>
            </p:nvSpPr>
            <p:spPr>
              <a:xfrm>
                <a:off x="1219768"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13" name="Rectangle 6412"/>
              <p:cNvSpPr/>
              <p:nvPr/>
            </p:nvSpPr>
            <p:spPr>
              <a:xfrm>
                <a:off x="1295968"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14" name="Rectangle 6413"/>
              <p:cNvSpPr/>
              <p:nvPr/>
            </p:nvSpPr>
            <p:spPr>
              <a:xfrm>
                <a:off x="1484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15" name="Rectangle 6414"/>
              <p:cNvSpPr/>
              <p:nvPr/>
            </p:nvSpPr>
            <p:spPr>
              <a:xfrm>
                <a:off x="2246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16" name="Rectangle 6415"/>
              <p:cNvSpPr/>
              <p:nvPr/>
            </p:nvSpPr>
            <p:spPr>
              <a:xfrm>
                <a:off x="3008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17" name="Rectangle 6416"/>
              <p:cNvSpPr/>
              <p:nvPr/>
            </p:nvSpPr>
            <p:spPr>
              <a:xfrm>
                <a:off x="3770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18" name="Rectangle 6417"/>
              <p:cNvSpPr/>
              <p:nvPr/>
            </p:nvSpPr>
            <p:spPr>
              <a:xfrm>
                <a:off x="4532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19" name="Rectangle 6418"/>
              <p:cNvSpPr/>
              <p:nvPr/>
            </p:nvSpPr>
            <p:spPr>
              <a:xfrm>
                <a:off x="5294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20" name="Rectangle 6419"/>
              <p:cNvSpPr/>
              <p:nvPr/>
            </p:nvSpPr>
            <p:spPr>
              <a:xfrm>
                <a:off x="6056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21" name="Rectangle 6420"/>
              <p:cNvSpPr/>
              <p:nvPr/>
            </p:nvSpPr>
            <p:spPr>
              <a:xfrm>
                <a:off x="6818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22" name="Rectangle 6421"/>
              <p:cNvSpPr/>
              <p:nvPr/>
            </p:nvSpPr>
            <p:spPr>
              <a:xfrm>
                <a:off x="759725"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23" name="Rectangle 6422"/>
              <p:cNvSpPr/>
              <p:nvPr/>
            </p:nvSpPr>
            <p:spPr>
              <a:xfrm>
                <a:off x="835925"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24" name="Rectangle 6423"/>
              <p:cNvSpPr/>
              <p:nvPr/>
            </p:nvSpPr>
            <p:spPr>
              <a:xfrm>
                <a:off x="912125"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25" name="Rectangle 6424"/>
              <p:cNvSpPr/>
              <p:nvPr/>
            </p:nvSpPr>
            <p:spPr>
              <a:xfrm>
                <a:off x="988325"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26" name="Rectangle 6425"/>
              <p:cNvSpPr/>
              <p:nvPr/>
            </p:nvSpPr>
            <p:spPr>
              <a:xfrm>
                <a:off x="1067368"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27" name="Rectangle 6426"/>
              <p:cNvSpPr/>
              <p:nvPr/>
            </p:nvSpPr>
            <p:spPr>
              <a:xfrm>
                <a:off x="1143568"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28" name="Rectangle 6427"/>
              <p:cNvSpPr/>
              <p:nvPr/>
            </p:nvSpPr>
            <p:spPr>
              <a:xfrm>
                <a:off x="1219768"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29" name="Rectangle 6428"/>
              <p:cNvSpPr/>
              <p:nvPr/>
            </p:nvSpPr>
            <p:spPr>
              <a:xfrm>
                <a:off x="1295968"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30" name="Rectangle 6429"/>
              <p:cNvSpPr/>
              <p:nvPr/>
            </p:nvSpPr>
            <p:spPr>
              <a:xfrm>
                <a:off x="1484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31" name="Rectangle 6430"/>
              <p:cNvSpPr/>
              <p:nvPr/>
            </p:nvSpPr>
            <p:spPr>
              <a:xfrm>
                <a:off x="2246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32" name="Rectangle 6431"/>
              <p:cNvSpPr/>
              <p:nvPr/>
            </p:nvSpPr>
            <p:spPr>
              <a:xfrm>
                <a:off x="3008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33" name="Rectangle 6432"/>
              <p:cNvSpPr/>
              <p:nvPr/>
            </p:nvSpPr>
            <p:spPr>
              <a:xfrm>
                <a:off x="3770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34" name="Rectangle 6433"/>
              <p:cNvSpPr/>
              <p:nvPr/>
            </p:nvSpPr>
            <p:spPr>
              <a:xfrm>
                <a:off x="4532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35" name="Rectangle 6434"/>
              <p:cNvSpPr/>
              <p:nvPr/>
            </p:nvSpPr>
            <p:spPr>
              <a:xfrm>
                <a:off x="5294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36" name="Rectangle 6435"/>
              <p:cNvSpPr/>
              <p:nvPr/>
            </p:nvSpPr>
            <p:spPr>
              <a:xfrm>
                <a:off x="6056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37" name="Rectangle 6436"/>
              <p:cNvSpPr/>
              <p:nvPr/>
            </p:nvSpPr>
            <p:spPr>
              <a:xfrm>
                <a:off x="6818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38" name="Rectangle 6437"/>
              <p:cNvSpPr/>
              <p:nvPr/>
            </p:nvSpPr>
            <p:spPr>
              <a:xfrm>
                <a:off x="759725"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39" name="Rectangle 6438"/>
              <p:cNvSpPr/>
              <p:nvPr/>
            </p:nvSpPr>
            <p:spPr>
              <a:xfrm>
                <a:off x="835925"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40" name="Rectangle 6439"/>
              <p:cNvSpPr/>
              <p:nvPr/>
            </p:nvSpPr>
            <p:spPr>
              <a:xfrm>
                <a:off x="912125"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41" name="Rectangle 6440"/>
              <p:cNvSpPr/>
              <p:nvPr/>
            </p:nvSpPr>
            <p:spPr>
              <a:xfrm>
                <a:off x="988325"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42" name="Rectangle 6441"/>
              <p:cNvSpPr/>
              <p:nvPr/>
            </p:nvSpPr>
            <p:spPr>
              <a:xfrm>
                <a:off x="1067368"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43" name="Rectangle 6442"/>
              <p:cNvSpPr/>
              <p:nvPr/>
            </p:nvSpPr>
            <p:spPr>
              <a:xfrm>
                <a:off x="1143568"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44" name="Rectangle 6443"/>
              <p:cNvSpPr/>
              <p:nvPr/>
            </p:nvSpPr>
            <p:spPr>
              <a:xfrm>
                <a:off x="1219768"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45" name="Rectangle 6444"/>
              <p:cNvSpPr/>
              <p:nvPr/>
            </p:nvSpPr>
            <p:spPr>
              <a:xfrm>
                <a:off x="1295968"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46" name="Rectangle 6445"/>
              <p:cNvSpPr/>
              <p:nvPr/>
            </p:nvSpPr>
            <p:spPr>
              <a:xfrm>
                <a:off x="1484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47" name="Rectangle 6446"/>
              <p:cNvSpPr/>
              <p:nvPr/>
            </p:nvSpPr>
            <p:spPr>
              <a:xfrm>
                <a:off x="2246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48" name="Rectangle 6447"/>
              <p:cNvSpPr/>
              <p:nvPr/>
            </p:nvSpPr>
            <p:spPr>
              <a:xfrm>
                <a:off x="3008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49" name="Rectangle 6448"/>
              <p:cNvSpPr/>
              <p:nvPr/>
            </p:nvSpPr>
            <p:spPr>
              <a:xfrm>
                <a:off x="3770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50" name="Rectangle 6449"/>
              <p:cNvSpPr/>
              <p:nvPr/>
            </p:nvSpPr>
            <p:spPr>
              <a:xfrm>
                <a:off x="4532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51" name="Rectangle 6450"/>
              <p:cNvSpPr/>
              <p:nvPr/>
            </p:nvSpPr>
            <p:spPr>
              <a:xfrm>
                <a:off x="5294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52" name="Rectangle 6451"/>
              <p:cNvSpPr/>
              <p:nvPr/>
            </p:nvSpPr>
            <p:spPr>
              <a:xfrm>
                <a:off x="6056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53" name="Rectangle 6452"/>
              <p:cNvSpPr/>
              <p:nvPr/>
            </p:nvSpPr>
            <p:spPr>
              <a:xfrm>
                <a:off x="6818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54" name="Rectangle 6453"/>
              <p:cNvSpPr/>
              <p:nvPr/>
            </p:nvSpPr>
            <p:spPr>
              <a:xfrm>
                <a:off x="759725"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55" name="Rectangle 6454"/>
              <p:cNvSpPr/>
              <p:nvPr/>
            </p:nvSpPr>
            <p:spPr>
              <a:xfrm>
                <a:off x="835925"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56" name="Rectangle 6455"/>
              <p:cNvSpPr/>
              <p:nvPr/>
            </p:nvSpPr>
            <p:spPr>
              <a:xfrm>
                <a:off x="912125"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57" name="Rectangle 6456"/>
              <p:cNvSpPr/>
              <p:nvPr/>
            </p:nvSpPr>
            <p:spPr>
              <a:xfrm>
                <a:off x="988325"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58" name="Rectangle 6457"/>
              <p:cNvSpPr/>
              <p:nvPr/>
            </p:nvSpPr>
            <p:spPr>
              <a:xfrm>
                <a:off x="1067368"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59" name="Rectangle 6458"/>
              <p:cNvSpPr/>
              <p:nvPr/>
            </p:nvSpPr>
            <p:spPr>
              <a:xfrm>
                <a:off x="1143568"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60" name="Rectangle 6459"/>
              <p:cNvSpPr/>
              <p:nvPr/>
            </p:nvSpPr>
            <p:spPr>
              <a:xfrm>
                <a:off x="1219768"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61" name="Rectangle 6460"/>
              <p:cNvSpPr/>
              <p:nvPr/>
            </p:nvSpPr>
            <p:spPr>
              <a:xfrm>
                <a:off x="1295968"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6462" name="Group 6461"/>
            <p:cNvGrpSpPr/>
            <p:nvPr/>
          </p:nvGrpSpPr>
          <p:grpSpPr>
            <a:xfrm>
              <a:off x="5471045" y="3086741"/>
              <a:ext cx="1226024" cy="1231710"/>
              <a:chOff x="148419" y="2895600"/>
              <a:chExt cx="1226024" cy="1231710"/>
            </a:xfrm>
            <a:noFill/>
          </p:grpSpPr>
          <p:sp>
            <p:nvSpPr>
              <p:cNvPr id="6463" name="Rectangle 6462"/>
              <p:cNvSpPr/>
              <p:nvPr/>
            </p:nvSpPr>
            <p:spPr>
              <a:xfrm>
                <a:off x="1506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64" name="Rectangle 6463"/>
              <p:cNvSpPr/>
              <p:nvPr/>
            </p:nvSpPr>
            <p:spPr>
              <a:xfrm>
                <a:off x="2268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65" name="Rectangle 6464"/>
              <p:cNvSpPr/>
              <p:nvPr/>
            </p:nvSpPr>
            <p:spPr>
              <a:xfrm>
                <a:off x="3030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66" name="Rectangle 6465"/>
              <p:cNvSpPr/>
              <p:nvPr/>
            </p:nvSpPr>
            <p:spPr>
              <a:xfrm>
                <a:off x="3792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67" name="Rectangle 6466"/>
              <p:cNvSpPr/>
              <p:nvPr/>
            </p:nvSpPr>
            <p:spPr>
              <a:xfrm>
                <a:off x="4554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68" name="Rectangle 6467"/>
              <p:cNvSpPr/>
              <p:nvPr/>
            </p:nvSpPr>
            <p:spPr>
              <a:xfrm>
                <a:off x="5316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69" name="Rectangle 6468"/>
              <p:cNvSpPr/>
              <p:nvPr/>
            </p:nvSpPr>
            <p:spPr>
              <a:xfrm>
                <a:off x="6078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70" name="Rectangle 6469"/>
              <p:cNvSpPr/>
              <p:nvPr/>
            </p:nvSpPr>
            <p:spPr>
              <a:xfrm>
                <a:off x="6840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71" name="Rectangle 6470"/>
              <p:cNvSpPr/>
              <p:nvPr/>
            </p:nvSpPr>
            <p:spPr>
              <a:xfrm>
                <a:off x="762000"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72" name="Rectangle 6471"/>
              <p:cNvSpPr/>
              <p:nvPr/>
            </p:nvSpPr>
            <p:spPr>
              <a:xfrm>
                <a:off x="838200"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73" name="Rectangle 6472"/>
              <p:cNvSpPr/>
              <p:nvPr/>
            </p:nvSpPr>
            <p:spPr>
              <a:xfrm>
                <a:off x="914400"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74" name="Rectangle 6473"/>
              <p:cNvSpPr/>
              <p:nvPr/>
            </p:nvSpPr>
            <p:spPr>
              <a:xfrm>
                <a:off x="990600"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75" name="Rectangle 6474"/>
              <p:cNvSpPr/>
              <p:nvPr/>
            </p:nvSpPr>
            <p:spPr>
              <a:xfrm>
                <a:off x="1069643"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76" name="Rectangle 6475"/>
              <p:cNvSpPr/>
              <p:nvPr/>
            </p:nvSpPr>
            <p:spPr>
              <a:xfrm>
                <a:off x="1145843"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77" name="Rectangle 6476"/>
              <p:cNvSpPr/>
              <p:nvPr/>
            </p:nvSpPr>
            <p:spPr>
              <a:xfrm>
                <a:off x="1222043"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78" name="Rectangle 6477"/>
              <p:cNvSpPr/>
              <p:nvPr/>
            </p:nvSpPr>
            <p:spPr>
              <a:xfrm>
                <a:off x="1298243"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79" name="Rectangle 6478"/>
              <p:cNvSpPr/>
              <p:nvPr/>
            </p:nvSpPr>
            <p:spPr>
              <a:xfrm>
                <a:off x="1506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80" name="Rectangle 6479"/>
              <p:cNvSpPr/>
              <p:nvPr/>
            </p:nvSpPr>
            <p:spPr>
              <a:xfrm>
                <a:off x="2268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81" name="Rectangle 6480"/>
              <p:cNvSpPr/>
              <p:nvPr/>
            </p:nvSpPr>
            <p:spPr>
              <a:xfrm>
                <a:off x="3030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82" name="Rectangle 6481"/>
              <p:cNvSpPr/>
              <p:nvPr/>
            </p:nvSpPr>
            <p:spPr>
              <a:xfrm>
                <a:off x="3792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83" name="Rectangle 6482"/>
              <p:cNvSpPr/>
              <p:nvPr/>
            </p:nvSpPr>
            <p:spPr>
              <a:xfrm>
                <a:off x="4554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84" name="Rectangle 6483"/>
              <p:cNvSpPr/>
              <p:nvPr/>
            </p:nvSpPr>
            <p:spPr>
              <a:xfrm>
                <a:off x="5316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85" name="Rectangle 6484"/>
              <p:cNvSpPr/>
              <p:nvPr/>
            </p:nvSpPr>
            <p:spPr>
              <a:xfrm>
                <a:off x="6078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86" name="Rectangle 6485"/>
              <p:cNvSpPr/>
              <p:nvPr/>
            </p:nvSpPr>
            <p:spPr>
              <a:xfrm>
                <a:off x="6840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87" name="Rectangle 6486"/>
              <p:cNvSpPr/>
              <p:nvPr/>
            </p:nvSpPr>
            <p:spPr>
              <a:xfrm>
                <a:off x="762000"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88" name="Rectangle 6487"/>
              <p:cNvSpPr/>
              <p:nvPr/>
            </p:nvSpPr>
            <p:spPr>
              <a:xfrm>
                <a:off x="838200"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89" name="Rectangle 6488"/>
              <p:cNvSpPr/>
              <p:nvPr/>
            </p:nvSpPr>
            <p:spPr>
              <a:xfrm>
                <a:off x="914400"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90" name="Rectangle 6489"/>
              <p:cNvSpPr/>
              <p:nvPr/>
            </p:nvSpPr>
            <p:spPr>
              <a:xfrm>
                <a:off x="990600"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91" name="Rectangle 6490"/>
              <p:cNvSpPr/>
              <p:nvPr/>
            </p:nvSpPr>
            <p:spPr>
              <a:xfrm>
                <a:off x="1069643"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92" name="Rectangle 6491"/>
              <p:cNvSpPr/>
              <p:nvPr/>
            </p:nvSpPr>
            <p:spPr>
              <a:xfrm>
                <a:off x="1145843"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93" name="Rectangle 6492"/>
              <p:cNvSpPr/>
              <p:nvPr/>
            </p:nvSpPr>
            <p:spPr>
              <a:xfrm>
                <a:off x="1222043"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94" name="Rectangle 6493"/>
              <p:cNvSpPr/>
              <p:nvPr/>
            </p:nvSpPr>
            <p:spPr>
              <a:xfrm>
                <a:off x="1298243"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95" name="Rectangle 6494"/>
              <p:cNvSpPr/>
              <p:nvPr/>
            </p:nvSpPr>
            <p:spPr>
              <a:xfrm>
                <a:off x="1506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96" name="Rectangle 6495"/>
              <p:cNvSpPr/>
              <p:nvPr/>
            </p:nvSpPr>
            <p:spPr>
              <a:xfrm>
                <a:off x="2268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97" name="Rectangle 6496"/>
              <p:cNvSpPr/>
              <p:nvPr/>
            </p:nvSpPr>
            <p:spPr>
              <a:xfrm>
                <a:off x="3030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98" name="Rectangle 6497"/>
              <p:cNvSpPr/>
              <p:nvPr/>
            </p:nvSpPr>
            <p:spPr>
              <a:xfrm>
                <a:off x="3792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99" name="Rectangle 6498"/>
              <p:cNvSpPr/>
              <p:nvPr/>
            </p:nvSpPr>
            <p:spPr>
              <a:xfrm>
                <a:off x="4554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00" name="Rectangle 6499"/>
              <p:cNvSpPr/>
              <p:nvPr/>
            </p:nvSpPr>
            <p:spPr>
              <a:xfrm>
                <a:off x="5316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01" name="Rectangle 6500"/>
              <p:cNvSpPr/>
              <p:nvPr/>
            </p:nvSpPr>
            <p:spPr>
              <a:xfrm>
                <a:off x="6078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02" name="Rectangle 6501"/>
              <p:cNvSpPr/>
              <p:nvPr/>
            </p:nvSpPr>
            <p:spPr>
              <a:xfrm>
                <a:off x="6840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03" name="Rectangle 6502"/>
              <p:cNvSpPr/>
              <p:nvPr/>
            </p:nvSpPr>
            <p:spPr>
              <a:xfrm>
                <a:off x="762000"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04" name="Rectangle 6503"/>
              <p:cNvSpPr/>
              <p:nvPr/>
            </p:nvSpPr>
            <p:spPr>
              <a:xfrm>
                <a:off x="838200"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05" name="Rectangle 6504"/>
              <p:cNvSpPr/>
              <p:nvPr/>
            </p:nvSpPr>
            <p:spPr>
              <a:xfrm>
                <a:off x="914400"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06" name="Rectangle 6505"/>
              <p:cNvSpPr/>
              <p:nvPr/>
            </p:nvSpPr>
            <p:spPr>
              <a:xfrm>
                <a:off x="990600"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07" name="Rectangle 6506"/>
              <p:cNvSpPr/>
              <p:nvPr/>
            </p:nvSpPr>
            <p:spPr>
              <a:xfrm>
                <a:off x="1069643"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08" name="Rectangle 6507"/>
              <p:cNvSpPr/>
              <p:nvPr/>
            </p:nvSpPr>
            <p:spPr>
              <a:xfrm>
                <a:off x="1145843"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09" name="Rectangle 6508"/>
              <p:cNvSpPr/>
              <p:nvPr/>
            </p:nvSpPr>
            <p:spPr>
              <a:xfrm>
                <a:off x="1222043"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10" name="Rectangle 6509"/>
              <p:cNvSpPr/>
              <p:nvPr/>
            </p:nvSpPr>
            <p:spPr>
              <a:xfrm>
                <a:off x="1298243"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11" name="Rectangle 6510"/>
              <p:cNvSpPr/>
              <p:nvPr/>
            </p:nvSpPr>
            <p:spPr>
              <a:xfrm>
                <a:off x="1506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12" name="Rectangle 6511"/>
              <p:cNvSpPr/>
              <p:nvPr/>
            </p:nvSpPr>
            <p:spPr>
              <a:xfrm>
                <a:off x="2268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13" name="Rectangle 6512"/>
              <p:cNvSpPr/>
              <p:nvPr/>
            </p:nvSpPr>
            <p:spPr>
              <a:xfrm>
                <a:off x="3030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14" name="Rectangle 6513"/>
              <p:cNvSpPr/>
              <p:nvPr/>
            </p:nvSpPr>
            <p:spPr>
              <a:xfrm>
                <a:off x="3792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15" name="Rectangle 6514"/>
              <p:cNvSpPr/>
              <p:nvPr/>
            </p:nvSpPr>
            <p:spPr>
              <a:xfrm>
                <a:off x="4554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16" name="Rectangle 6515"/>
              <p:cNvSpPr/>
              <p:nvPr/>
            </p:nvSpPr>
            <p:spPr>
              <a:xfrm>
                <a:off x="5316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17" name="Rectangle 6516"/>
              <p:cNvSpPr/>
              <p:nvPr/>
            </p:nvSpPr>
            <p:spPr>
              <a:xfrm>
                <a:off x="6078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18" name="Rectangle 6517"/>
              <p:cNvSpPr/>
              <p:nvPr/>
            </p:nvSpPr>
            <p:spPr>
              <a:xfrm>
                <a:off x="6840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19" name="Rectangle 6518"/>
              <p:cNvSpPr/>
              <p:nvPr/>
            </p:nvSpPr>
            <p:spPr>
              <a:xfrm>
                <a:off x="762000"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20" name="Rectangle 6519"/>
              <p:cNvSpPr/>
              <p:nvPr/>
            </p:nvSpPr>
            <p:spPr>
              <a:xfrm>
                <a:off x="838200"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21" name="Rectangle 6520"/>
              <p:cNvSpPr/>
              <p:nvPr/>
            </p:nvSpPr>
            <p:spPr>
              <a:xfrm>
                <a:off x="914400"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22" name="Rectangle 6521"/>
              <p:cNvSpPr/>
              <p:nvPr/>
            </p:nvSpPr>
            <p:spPr>
              <a:xfrm>
                <a:off x="990600"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23" name="Rectangle 6522"/>
              <p:cNvSpPr/>
              <p:nvPr/>
            </p:nvSpPr>
            <p:spPr>
              <a:xfrm>
                <a:off x="1069643"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24" name="Rectangle 6523"/>
              <p:cNvSpPr/>
              <p:nvPr/>
            </p:nvSpPr>
            <p:spPr>
              <a:xfrm>
                <a:off x="1145843"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25" name="Rectangle 6524"/>
              <p:cNvSpPr/>
              <p:nvPr/>
            </p:nvSpPr>
            <p:spPr>
              <a:xfrm>
                <a:off x="1222043"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26" name="Rectangle 6525"/>
              <p:cNvSpPr/>
              <p:nvPr/>
            </p:nvSpPr>
            <p:spPr>
              <a:xfrm>
                <a:off x="1298243"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27" name="Rectangle 6526"/>
              <p:cNvSpPr/>
              <p:nvPr/>
            </p:nvSpPr>
            <p:spPr>
              <a:xfrm>
                <a:off x="1489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28" name="Rectangle 6527"/>
              <p:cNvSpPr/>
              <p:nvPr/>
            </p:nvSpPr>
            <p:spPr>
              <a:xfrm>
                <a:off x="2251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29" name="Rectangle 6528"/>
              <p:cNvSpPr/>
              <p:nvPr/>
            </p:nvSpPr>
            <p:spPr>
              <a:xfrm>
                <a:off x="3013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30" name="Rectangle 6529"/>
              <p:cNvSpPr/>
              <p:nvPr/>
            </p:nvSpPr>
            <p:spPr>
              <a:xfrm>
                <a:off x="3775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31" name="Rectangle 6530"/>
              <p:cNvSpPr/>
              <p:nvPr/>
            </p:nvSpPr>
            <p:spPr>
              <a:xfrm>
                <a:off x="4537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32" name="Rectangle 6531"/>
              <p:cNvSpPr/>
              <p:nvPr/>
            </p:nvSpPr>
            <p:spPr>
              <a:xfrm>
                <a:off x="5299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33" name="Rectangle 6532"/>
              <p:cNvSpPr/>
              <p:nvPr/>
            </p:nvSpPr>
            <p:spPr>
              <a:xfrm>
                <a:off x="6061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34" name="Rectangle 6533"/>
              <p:cNvSpPr/>
              <p:nvPr/>
            </p:nvSpPr>
            <p:spPr>
              <a:xfrm>
                <a:off x="6823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35" name="Rectangle 6534"/>
              <p:cNvSpPr/>
              <p:nvPr/>
            </p:nvSpPr>
            <p:spPr>
              <a:xfrm>
                <a:off x="760294"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36" name="Rectangle 6535"/>
              <p:cNvSpPr/>
              <p:nvPr/>
            </p:nvSpPr>
            <p:spPr>
              <a:xfrm>
                <a:off x="836494"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37" name="Rectangle 6536"/>
              <p:cNvSpPr/>
              <p:nvPr/>
            </p:nvSpPr>
            <p:spPr>
              <a:xfrm>
                <a:off x="912694"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38" name="Rectangle 6537"/>
              <p:cNvSpPr/>
              <p:nvPr/>
            </p:nvSpPr>
            <p:spPr>
              <a:xfrm>
                <a:off x="988894"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39" name="Rectangle 6538"/>
              <p:cNvSpPr/>
              <p:nvPr/>
            </p:nvSpPr>
            <p:spPr>
              <a:xfrm>
                <a:off x="1067937"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40" name="Rectangle 6539"/>
              <p:cNvSpPr/>
              <p:nvPr/>
            </p:nvSpPr>
            <p:spPr>
              <a:xfrm>
                <a:off x="1144137"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41" name="Rectangle 6540"/>
              <p:cNvSpPr/>
              <p:nvPr/>
            </p:nvSpPr>
            <p:spPr>
              <a:xfrm>
                <a:off x="1220337"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42" name="Rectangle 6541"/>
              <p:cNvSpPr/>
              <p:nvPr/>
            </p:nvSpPr>
            <p:spPr>
              <a:xfrm>
                <a:off x="1296537"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43" name="Rectangle 6542"/>
              <p:cNvSpPr/>
              <p:nvPr/>
            </p:nvSpPr>
            <p:spPr>
              <a:xfrm>
                <a:off x="1489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44" name="Rectangle 6543"/>
              <p:cNvSpPr/>
              <p:nvPr/>
            </p:nvSpPr>
            <p:spPr>
              <a:xfrm>
                <a:off x="2251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45" name="Rectangle 6544"/>
              <p:cNvSpPr/>
              <p:nvPr/>
            </p:nvSpPr>
            <p:spPr>
              <a:xfrm>
                <a:off x="3013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46" name="Rectangle 6545"/>
              <p:cNvSpPr/>
              <p:nvPr/>
            </p:nvSpPr>
            <p:spPr>
              <a:xfrm>
                <a:off x="3775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47" name="Rectangle 6546"/>
              <p:cNvSpPr/>
              <p:nvPr/>
            </p:nvSpPr>
            <p:spPr>
              <a:xfrm>
                <a:off x="4537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48" name="Rectangle 6547"/>
              <p:cNvSpPr/>
              <p:nvPr/>
            </p:nvSpPr>
            <p:spPr>
              <a:xfrm>
                <a:off x="5299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49" name="Rectangle 6548"/>
              <p:cNvSpPr/>
              <p:nvPr/>
            </p:nvSpPr>
            <p:spPr>
              <a:xfrm>
                <a:off x="6061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50" name="Rectangle 6549"/>
              <p:cNvSpPr/>
              <p:nvPr/>
            </p:nvSpPr>
            <p:spPr>
              <a:xfrm>
                <a:off x="6823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51" name="Rectangle 6550"/>
              <p:cNvSpPr/>
              <p:nvPr/>
            </p:nvSpPr>
            <p:spPr>
              <a:xfrm>
                <a:off x="760294"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52" name="Rectangle 6551"/>
              <p:cNvSpPr/>
              <p:nvPr/>
            </p:nvSpPr>
            <p:spPr>
              <a:xfrm>
                <a:off x="836494"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53" name="Rectangle 6552"/>
              <p:cNvSpPr/>
              <p:nvPr/>
            </p:nvSpPr>
            <p:spPr>
              <a:xfrm>
                <a:off x="912694"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54" name="Rectangle 6553"/>
              <p:cNvSpPr/>
              <p:nvPr/>
            </p:nvSpPr>
            <p:spPr>
              <a:xfrm>
                <a:off x="988894"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55" name="Rectangle 6554"/>
              <p:cNvSpPr/>
              <p:nvPr/>
            </p:nvSpPr>
            <p:spPr>
              <a:xfrm>
                <a:off x="1067937"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56" name="Rectangle 6555"/>
              <p:cNvSpPr/>
              <p:nvPr/>
            </p:nvSpPr>
            <p:spPr>
              <a:xfrm>
                <a:off x="1144137"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57" name="Rectangle 6556"/>
              <p:cNvSpPr/>
              <p:nvPr/>
            </p:nvSpPr>
            <p:spPr>
              <a:xfrm>
                <a:off x="1220337"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58" name="Rectangle 6557"/>
              <p:cNvSpPr/>
              <p:nvPr/>
            </p:nvSpPr>
            <p:spPr>
              <a:xfrm>
                <a:off x="1296537"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59" name="Rectangle 6558"/>
              <p:cNvSpPr/>
              <p:nvPr/>
            </p:nvSpPr>
            <p:spPr>
              <a:xfrm>
                <a:off x="1489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60" name="Rectangle 6559"/>
              <p:cNvSpPr/>
              <p:nvPr/>
            </p:nvSpPr>
            <p:spPr>
              <a:xfrm>
                <a:off x="2251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61" name="Rectangle 6560"/>
              <p:cNvSpPr/>
              <p:nvPr/>
            </p:nvSpPr>
            <p:spPr>
              <a:xfrm>
                <a:off x="3013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62" name="Rectangle 6561"/>
              <p:cNvSpPr/>
              <p:nvPr/>
            </p:nvSpPr>
            <p:spPr>
              <a:xfrm>
                <a:off x="3775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63" name="Rectangle 6562"/>
              <p:cNvSpPr/>
              <p:nvPr/>
            </p:nvSpPr>
            <p:spPr>
              <a:xfrm>
                <a:off x="4537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64" name="Rectangle 6563"/>
              <p:cNvSpPr/>
              <p:nvPr/>
            </p:nvSpPr>
            <p:spPr>
              <a:xfrm>
                <a:off x="5299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65" name="Rectangle 6564"/>
              <p:cNvSpPr/>
              <p:nvPr/>
            </p:nvSpPr>
            <p:spPr>
              <a:xfrm>
                <a:off x="6061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66" name="Rectangle 6565"/>
              <p:cNvSpPr/>
              <p:nvPr/>
            </p:nvSpPr>
            <p:spPr>
              <a:xfrm>
                <a:off x="6823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67" name="Rectangle 6566"/>
              <p:cNvSpPr/>
              <p:nvPr/>
            </p:nvSpPr>
            <p:spPr>
              <a:xfrm>
                <a:off x="760294"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68" name="Rectangle 6567"/>
              <p:cNvSpPr/>
              <p:nvPr/>
            </p:nvSpPr>
            <p:spPr>
              <a:xfrm>
                <a:off x="836494"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69" name="Rectangle 6568"/>
              <p:cNvSpPr/>
              <p:nvPr/>
            </p:nvSpPr>
            <p:spPr>
              <a:xfrm>
                <a:off x="912694"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70" name="Rectangle 6569"/>
              <p:cNvSpPr/>
              <p:nvPr/>
            </p:nvSpPr>
            <p:spPr>
              <a:xfrm>
                <a:off x="988894"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71" name="Rectangle 6570"/>
              <p:cNvSpPr/>
              <p:nvPr/>
            </p:nvSpPr>
            <p:spPr>
              <a:xfrm>
                <a:off x="1067937"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72" name="Rectangle 6571"/>
              <p:cNvSpPr/>
              <p:nvPr/>
            </p:nvSpPr>
            <p:spPr>
              <a:xfrm>
                <a:off x="1144137"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73" name="Rectangle 6572"/>
              <p:cNvSpPr/>
              <p:nvPr/>
            </p:nvSpPr>
            <p:spPr>
              <a:xfrm>
                <a:off x="1220337"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74" name="Rectangle 6573"/>
              <p:cNvSpPr/>
              <p:nvPr/>
            </p:nvSpPr>
            <p:spPr>
              <a:xfrm>
                <a:off x="1296537"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75" name="Rectangle 6574"/>
              <p:cNvSpPr/>
              <p:nvPr/>
            </p:nvSpPr>
            <p:spPr>
              <a:xfrm>
                <a:off x="1489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76" name="Rectangle 6575"/>
              <p:cNvSpPr/>
              <p:nvPr/>
            </p:nvSpPr>
            <p:spPr>
              <a:xfrm>
                <a:off x="2251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77" name="Rectangle 6576"/>
              <p:cNvSpPr/>
              <p:nvPr/>
            </p:nvSpPr>
            <p:spPr>
              <a:xfrm>
                <a:off x="3013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78" name="Rectangle 6577"/>
              <p:cNvSpPr/>
              <p:nvPr/>
            </p:nvSpPr>
            <p:spPr>
              <a:xfrm>
                <a:off x="3775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79" name="Rectangle 6578"/>
              <p:cNvSpPr/>
              <p:nvPr/>
            </p:nvSpPr>
            <p:spPr>
              <a:xfrm>
                <a:off x="4537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80" name="Rectangle 6579"/>
              <p:cNvSpPr/>
              <p:nvPr/>
            </p:nvSpPr>
            <p:spPr>
              <a:xfrm>
                <a:off x="5299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81" name="Rectangle 6580"/>
              <p:cNvSpPr/>
              <p:nvPr/>
            </p:nvSpPr>
            <p:spPr>
              <a:xfrm>
                <a:off x="6061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82" name="Rectangle 6581"/>
              <p:cNvSpPr/>
              <p:nvPr/>
            </p:nvSpPr>
            <p:spPr>
              <a:xfrm>
                <a:off x="6823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83" name="Rectangle 6582"/>
              <p:cNvSpPr/>
              <p:nvPr/>
            </p:nvSpPr>
            <p:spPr>
              <a:xfrm>
                <a:off x="760294"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84" name="Rectangle 6583"/>
              <p:cNvSpPr/>
              <p:nvPr/>
            </p:nvSpPr>
            <p:spPr>
              <a:xfrm>
                <a:off x="836494"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85" name="Rectangle 6584"/>
              <p:cNvSpPr/>
              <p:nvPr/>
            </p:nvSpPr>
            <p:spPr>
              <a:xfrm>
                <a:off x="912694"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86" name="Rectangle 6585"/>
              <p:cNvSpPr/>
              <p:nvPr/>
            </p:nvSpPr>
            <p:spPr>
              <a:xfrm>
                <a:off x="988894"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87" name="Rectangle 6586"/>
              <p:cNvSpPr/>
              <p:nvPr/>
            </p:nvSpPr>
            <p:spPr>
              <a:xfrm>
                <a:off x="1067937"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88" name="Rectangle 6587"/>
              <p:cNvSpPr/>
              <p:nvPr/>
            </p:nvSpPr>
            <p:spPr>
              <a:xfrm>
                <a:off x="1144137"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89" name="Rectangle 6588"/>
              <p:cNvSpPr/>
              <p:nvPr/>
            </p:nvSpPr>
            <p:spPr>
              <a:xfrm>
                <a:off x="1220337"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90" name="Rectangle 6589"/>
              <p:cNvSpPr/>
              <p:nvPr/>
            </p:nvSpPr>
            <p:spPr>
              <a:xfrm>
                <a:off x="1296537"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91" name="Rectangle 6590"/>
              <p:cNvSpPr/>
              <p:nvPr/>
            </p:nvSpPr>
            <p:spPr>
              <a:xfrm>
                <a:off x="1501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92" name="Rectangle 6591"/>
              <p:cNvSpPr/>
              <p:nvPr/>
            </p:nvSpPr>
            <p:spPr>
              <a:xfrm>
                <a:off x="2263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93" name="Rectangle 6592"/>
              <p:cNvSpPr/>
              <p:nvPr/>
            </p:nvSpPr>
            <p:spPr>
              <a:xfrm>
                <a:off x="3025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94" name="Rectangle 6593"/>
              <p:cNvSpPr/>
              <p:nvPr/>
            </p:nvSpPr>
            <p:spPr>
              <a:xfrm>
                <a:off x="3787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95" name="Rectangle 6594"/>
              <p:cNvSpPr/>
              <p:nvPr/>
            </p:nvSpPr>
            <p:spPr>
              <a:xfrm>
                <a:off x="4549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96" name="Rectangle 6595"/>
              <p:cNvSpPr/>
              <p:nvPr/>
            </p:nvSpPr>
            <p:spPr>
              <a:xfrm>
                <a:off x="5311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97" name="Rectangle 6596"/>
              <p:cNvSpPr/>
              <p:nvPr/>
            </p:nvSpPr>
            <p:spPr>
              <a:xfrm>
                <a:off x="6073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98" name="Rectangle 6597"/>
              <p:cNvSpPr/>
              <p:nvPr/>
            </p:nvSpPr>
            <p:spPr>
              <a:xfrm>
                <a:off x="6835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99" name="Rectangle 6598"/>
              <p:cNvSpPr/>
              <p:nvPr/>
            </p:nvSpPr>
            <p:spPr>
              <a:xfrm>
                <a:off x="761431"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00" name="Rectangle 6599"/>
              <p:cNvSpPr/>
              <p:nvPr/>
            </p:nvSpPr>
            <p:spPr>
              <a:xfrm>
                <a:off x="837631"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01" name="Rectangle 6600"/>
              <p:cNvSpPr/>
              <p:nvPr/>
            </p:nvSpPr>
            <p:spPr>
              <a:xfrm>
                <a:off x="913831"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02" name="Rectangle 6601"/>
              <p:cNvSpPr/>
              <p:nvPr/>
            </p:nvSpPr>
            <p:spPr>
              <a:xfrm>
                <a:off x="990031"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03" name="Rectangle 6602"/>
              <p:cNvSpPr/>
              <p:nvPr/>
            </p:nvSpPr>
            <p:spPr>
              <a:xfrm>
                <a:off x="1069074"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04" name="Rectangle 6603"/>
              <p:cNvSpPr/>
              <p:nvPr/>
            </p:nvSpPr>
            <p:spPr>
              <a:xfrm>
                <a:off x="1145274"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05" name="Rectangle 6604"/>
              <p:cNvSpPr/>
              <p:nvPr/>
            </p:nvSpPr>
            <p:spPr>
              <a:xfrm>
                <a:off x="1221474"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06" name="Rectangle 6605"/>
              <p:cNvSpPr/>
              <p:nvPr/>
            </p:nvSpPr>
            <p:spPr>
              <a:xfrm>
                <a:off x="1297674"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07" name="Rectangle 6606"/>
              <p:cNvSpPr/>
              <p:nvPr/>
            </p:nvSpPr>
            <p:spPr>
              <a:xfrm>
                <a:off x="1501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08" name="Rectangle 6607"/>
              <p:cNvSpPr/>
              <p:nvPr/>
            </p:nvSpPr>
            <p:spPr>
              <a:xfrm>
                <a:off x="2263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09" name="Rectangle 6608"/>
              <p:cNvSpPr/>
              <p:nvPr/>
            </p:nvSpPr>
            <p:spPr>
              <a:xfrm>
                <a:off x="3025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10" name="Rectangle 6609"/>
              <p:cNvSpPr/>
              <p:nvPr/>
            </p:nvSpPr>
            <p:spPr>
              <a:xfrm>
                <a:off x="3787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11" name="Rectangle 6610"/>
              <p:cNvSpPr/>
              <p:nvPr/>
            </p:nvSpPr>
            <p:spPr>
              <a:xfrm>
                <a:off x="4549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12" name="Rectangle 6611"/>
              <p:cNvSpPr/>
              <p:nvPr/>
            </p:nvSpPr>
            <p:spPr>
              <a:xfrm>
                <a:off x="5311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13" name="Rectangle 6612"/>
              <p:cNvSpPr/>
              <p:nvPr/>
            </p:nvSpPr>
            <p:spPr>
              <a:xfrm>
                <a:off x="6073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14" name="Rectangle 6613"/>
              <p:cNvSpPr/>
              <p:nvPr/>
            </p:nvSpPr>
            <p:spPr>
              <a:xfrm>
                <a:off x="6835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15" name="Rectangle 6614"/>
              <p:cNvSpPr/>
              <p:nvPr/>
            </p:nvSpPr>
            <p:spPr>
              <a:xfrm>
                <a:off x="761431"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16" name="Rectangle 6615"/>
              <p:cNvSpPr/>
              <p:nvPr/>
            </p:nvSpPr>
            <p:spPr>
              <a:xfrm>
                <a:off x="837631"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17" name="Rectangle 6616"/>
              <p:cNvSpPr/>
              <p:nvPr/>
            </p:nvSpPr>
            <p:spPr>
              <a:xfrm>
                <a:off x="913831"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18" name="Rectangle 6617"/>
              <p:cNvSpPr/>
              <p:nvPr/>
            </p:nvSpPr>
            <p:spPr>
              <a:xfrm>
                <a:off x="990031"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19" name="Rectangle 6618"/>
              <p:cNvSpPr/>
              <p:nvPr/>
            </p:nvSpPr>
            <p:spPr>
              <a:xfrm>
                <a:off x="1069074"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20" name="Rectangle 6619"/>
              <p:cNvSpPr/>
              <p:nvPr/>
            </p:nvSpPr>
            <p:spPr>
              <a:xfrm>
                <a:off x="1145274"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21" name="Rectangle 6620"/>
              <p:cNvSpPr/>
              <p:nvPr/>
            </p:nvSpPr>
            <p:spPr>
              <a:xfrm>
                <a:off x="1221474"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22" name="Rectangle 6621"/>
              <p:cNvSpPr/>
              <p:nvPr/>
            </p:nvSpPr>
            <p:spPr>
              <a:xfrm>
                <a:off x="1297674"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23" name="Rectangle 6622"/>
              <p:cNvSpPr/>
              <p:nvPr/>
            </p:nvSpPr>
            <p:spPr>
              <a:xfrm>
                <a:off x="1501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24" name="Rectangle 6623"/>
              <p:cNvSpPr/>
              <p:nvPr/>
            </p:nvSpPr>
            <p:spPr>
              <a:xfrm>
                <a:off x="2263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25" name="Rectangle 6624"/>
              <p:cNvSpPr/>
              <p:nvPr/>
            </p:nvSpPr>
            <p:spPr>
              <a:xfrm>
                <a:off x="3025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26" name="Rectangle 6625"/>
              <p:cNvSpPr/>
              <p:nvPr/>
            </p:nvSpPr>
            <p:spPr>
              <a:xfrm>
                <a:off x="3787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27" name="Rectangle 6626"/>
              <p:cNvSpPr/>
              <p:nvPr/>
            </p:nvSpPr>
            <p:spPr>
              <a:xfrm>
                <a:off x="4549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28" name="Rectangle 6627"/>
              <p:cNvSpPr/>
              <p:nvPr/>
            </p:nvSpPr>
            <p:spPr>
              <a:xfrm>
                <a:off x="5311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29" name="Rectangle 6628"/>
              <p:cNvSpPr/>
              <p:nvPr/>
            </p:nvSpPr>
            <p:spPr>
              <a:xfrm>
                <a:off x="6073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30" name="Rectangle 6629"/>
              <p:cNvSpPr/>
              <p:nvPr/>
            </p:nvSpPr>
            <p:spPr>
              <a:xfrm>
                <a:off x="6835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31" name="Rectangle 6630"/>
              <p:cNvSpPr/>
              <p:nvPr/>
            </p:nvSpPr>
            <p:spPr>
              <a:xfrm>
                <a:off x="761431"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32" name="Rectangle 6631"/>
              <p:cNvSpPr/>
              <p:nvPr/>
            </p:nvSpPr>
            <p:spPr>
              <a:xfrm>
                <a:off x="837631"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33" name="Rectangle 6632"/>
              <p:cNvSpPr/>
              <p:nvPr/>
            </p:nvSpPr>
            <p:spPr>
              <a:xfrm>
                <a:off x="913831"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34" name="Rectangle 6633"/>
              <p:cNvSpPr/>
              <p:nvPr/>
            </p:nvSpPr>
            <p:spPr>
              <a:xfrm>
                <a:off x="990031"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35" name="Rectangle 6634"/>
              <p:cNvSpPr/>
              <p:nvPr/>
            </p:nvSpPr>
            <p:spPr>
              <a:xfrm>
                <a:off x="1069074"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36" name="Rectangle 6635"/>
              <p:cNvSpPr/>
              <p:nvPr/>
            </p:nvSpPr>
            <p:spPr>
              <a:xfrm>
                <a:off x="1145274"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37" name="Rectangle 6636"/>
              <p:cNvSpPr/>
              <p:nvPr/>
            </p:nvSpPr>
            <p:spPr>
              <a:xfrm>
                <a:off x="1221474"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38" name="Rectangle 6637"/>
              <p:cNvSpPr/>
              <p:nvPr/>
            </p:nvSpPr>
            <p:spPr>
              <a:xfrm>
                <a:off x="1297674"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39" name="Rectangle 6638"/>
              <p:cNvSpPr/>
              <p:nvPr/>
            </p:nvSpPr>
            <p:spPr>
              <a:xfrm>
                <a:off x="1501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40" name="Rectangle 6639"/>
              <p:cNvSpPr/>
              <p:nvPr/>
            </p:nvSpPr>
            <p:spPr>
              <a:xfrm>
                <a:off x="2263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41" name="Rectangle 6640"/>
              <p:cNvSpPr/>
              <p:nvPr/>
            </p:nvSpPr>
            <p:spPr>
              <a:xfrm>
                <a:off x="3025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42" name="Rectangle 6641"/>
              <p:cNvSpPr/>
              <p:nvPr/>
            </p:nvSpPr>
            <p:spPr>
              <a:xfrm>
                <a:off x="3787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43" name="Rectangle 6642"/>
              <p:cNvSpPr/>
              <p:nvPr/>
            </p:nvSpPr>
            <p:spPr>
              <a:xfrm>
                <a:off x="4549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44" name="Rectangle 6643"/>
              <p:cNvSpPr/>
              <p:nvPr/>
            </p:nvSpPr>
            <p:spPr>
              <a:xfrm>
                <a:off x="5311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45" name="Rectangle 6644"/>
              <p:cNvSpPr/>
              <p:nvPr/>
            </p:nvSpPr>
            <p:spPr>
              <a:xfrm>
                <a:off x="6073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46" name="Rectangle 6645"/>
              <p:cNvSpPr/>
              <p:nvPr/>
            </p:nvSpPr>
            <p:spPr>
              <a:xfrm>
                <a:off x="6835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47" name="Rectangle 6646"/>
              <p:cNvSpPr/>
              <p:nvPr/>
            </p:nvSpPr>
            <p:spPr>
              <a:xfrm>
                <a:off x="761431"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48" name="Rectangle 6647"/>
              <p:cNvSpPr/>
              <p:nvPr/>
            </p:nvSpPr>
            <p:spPr>
              <a:xfrm>
                <a:off x="837631"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49" name="Rectangle 6648"/>
              <p:cNvSpPr/>
              <p:nvPr/>
            </p:nvSpPr>
            <p:spPr>
              <a:xfrm>
                <a:off x="913831"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50" name="Rectangle 6649"/>
              <p:cNvSpPr/>
              <p:nvPr/>
            </p:nvSpPr>
            <p:spPr>
              <a:xfrm>
                <a:off x="990031"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51" name="Rectangle 6650"/>
              <p:cNvSpPr/>
              <p:nvPr/>
            </p:nvSpPr>
            <p:spPr>
              <a:xfrm>
                <a:off x="1069074"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52" name="Rectangle 6651"/>
              <p:cNvSpPr/>
              <p:nvPr/>
            </p:nvSpPr>
            <p:spPr>
              <a:xfrm>
                <a:off x="1145274"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53" name="Rectangle 6652"/>
              <p:cNvSpPr/>
              <p:nvPr/>
            </p:nvSpPr>
            <p:spPr>
              <a:xfrm>
                <a:off x="1221474"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54" name="Rectangle 6653"/>
              <p:cNvSpPr/>
              <p:nvPr/>
            </p:nvSpPr>
            <p:spPr>
              <a:xfrm>
                <a:off x="1297674"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55" name="Rectangle 6654"/>
              <p:cNvSpPr/>
              <p:nvPr/>
            </p:nvSpPr>
            <p:spPr>
              <a:xfrm>
                <a:off x="1484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56" name="Rectangle 6655"/>
              <p:cNvSpPr/>
              <p:nvPr/>
            </p:nvSpPr>
            <p:spPr>
              <a:xfrm>
                <a:off x="2246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57" name="Rectangle 6656"/>
              <p:cNvSpPr/>
              <p:nvPr/>
            </p:nvSpPr>
            <p:spPr>
              <a:xfrm>
                <a:off x="3008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58" name="Rectangle 6657"/>
              <p:cNvSpPr/>
              <p:nvPr/>
            </p:nvSpPr>
            <p:spPr>
              <a:xfrm>
                <a:off x="3770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59" name="Rectangle 6658"/>
              <p:cNvSpPr/>
              <p:nvPr/>
            </p:nvSpPr>
            <p:spPr>
              <a:xfrm>
                <a:off x="4532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60" name="Rectangle 6659"/>
              <p:cNvSpPr/>
              <p:nvPr/>
            </p:nvSpPr>
            <p:spPr>
              <a:xfrm>
                <a:off x="5294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61" name="Rectangle 6660"/>
              <p:cNvSpPr/>
              <p:nvPr/>
            </p:nvSpPr>
            <p:spPr>
              <a:xfrm>
                <a:off x="6056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62" name="Rectangle 6661"/>
              <p:cNvSpPr/>
              <p:nvPr/>
            </p:nvSpPr>
            <p:spPr>
              <a:xfrm>
                <a:off x="6818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63" name="Rectangle 6662"/>
              <p:cNvSpPr/>
              <p:nvPr/>
            </p:nvSpPr>
            <p:spPr>
              <a:xfrm>
                <a:off x="759725"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64" name="Rectangle 6663"/>
              <p:cNvSpPr/>
              <p:nvPr/>
            </p:nvSpPr>
            <p:spPr>
              <a:xfrm>
                <a:off x="835925"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65" name="Rectangle 6664"/>
              <p:cNvSpPr/>
              <p:nvPr/>
            </p:nvSpPr>
            <p:spPr>
              <a:xfrm>
                <a:off x="912125"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66" name="Rectangle 6665"/>
              <p:cNvSpPr/>
              <p:nvPr/>
            </p:nvSpPr>
            <p:spPr>
              <a:xfrm>
                <a:off x="988325"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67" name="Rectangle 6666"/>
              <p:cNvSpPr/>
              <p:nvPr/>
            </p:nvSpPr>
            <p:spPr>
              <a:xfrm>
                <a:off x="1067368"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68" name="Rectangle 6667"/>
              <p:cNvSpPr/>
              <p:nvPr/>
            </p:nvSpPr>
            <p:spPr>
              <a:xfrm>
                <a:off x="1143568"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69" name="Rectangle 6668"/>
              <p:cNvSpPr/>
              <p:nvPr/>
            </p:nvSpPr>
            <p:spPr>
              <a:xfrm>
                <a:off x="1219768"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70" name="Rectangle 6669"/>
              <p:cNvSpPr/>
              <p:nvPr/>
            </p:nvSpPr>
            <p:spPr>
              <a:xfrm>
                <a:off x="1295968"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71" name="Rectangle 6670"/>
              <p:cNvSpPr/>
              <p:nvPr/>
            </p:nvSpPr>
            <p:spPr>
              <a:xfrm>
                <a:off x="1484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72" name="Rectangle 6671"/>
              <p:cNvSpPr/>
              <p:nvPr/>
            </p:nvSpPr>
            <p:spPr>
              <a:xfrm>
                <a:off x="2246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73" name="Rectangle 6672"/>
              <p:cNvSpPr/>
              <p:nvPr/>
            </p:nvSpPr>
            <p:spPr>
              <a:xfrm>
                <a:off x="3008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74" name="Rectangle 6673"/>
              <p:cNvSpPr/>
              <p:nvPr/>
            </p:nvSpPr>
            <p:spPr>
              <a:xfrm>
                <a:off x="3770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75" name="Rectangle 6674"/>
              <p:cNvSpPr/>
              <p:nvPr/>
            </p:nvSpPr>
            <p:spPr>
              <a:xfrm>
                <a:off x="4532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76" name="Rectangle 6675"/>
              <p:cNvSpPr/>
              <p:nvPr/>
            </p:nvSpPr>
            <p:spPr>
              <a:xfrm>
                <a:off x="5294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77" name="Rectangle 6676"/>
              <p:cNvSpPr/>
              <p:nvPr/>
            </p:nvSpPr>
            <p:spPr>
              <a:xfrm>
                <a:off x="6056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78" name="Rectangle 6677"/>
              <p:cNvSpPr/>
              <p:nvPr/>
            </p:nvSpPr>
            <p:spPr>
              <a:xfrm>
                <a:off x="6818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79" name="Rectangle 6678"/>
              <p:cNvSpPr/>
              <p:nvPr/>
            </p:nvSpPr>
            <p:spPr>
              <a:xfrm>
                <a:off x="759725"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80" name="Rectangle 6679"/>
              <p:cNvSpPr/>
              <p:nvPr/>
            </p:nvSpPr>
            <p:spPr>
              <a:xfrm>
                <a:off x="835925"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81" name="Rectangle 6680"/>
              <p:cNvSpPr/>
              <p:nvPr/>
            </p:nvSpPr>
            <p:spPr>
              <a:xfrm>
                <a:off x="912125"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82" name="Rectangle 6681"/>
              <p:cNvSpPr/>
              <p:nvPr/>
            </p:nvSpPr>
            <p:spPr>
              <a:xfrm>
                <a:off x="988325"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83" name="Rectangle 6682"/>
              <p:cNvSpPr/>
              <p:nvPr/>
            </p:nvSpPr>
            <p:spPr>
              <a:xfrm>
                <a:off x="1067368"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84" name="Rectangle 6683"/>
              <p:cNvSpPr/>
              <p:nvPr/>
            </p:nvSpPr>
            <p:spPr>
              <a:xfrm>
                <a:off x="1143568"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85" name="Rectangle 6684"/>
              <p:cNvSpPr/>
              <p:nvPr/>
            </p:nvSpPr>
            <p:spPr>
              <a:xfrm>
                <a:off x="1219768"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86" name="Rectangle 6685"/>
              <p:cNvSpPr/>
              <p:nvPr/>
            </p:nvSpPr>
            <p:spPr>
              <a:xfrm>
                <a:off x="1295968"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87" name="Rectangle 6686"/>
              <p:cNvSpPr/>
              <p:nvPr/>
            </p:nvSpPr>
            <p:spPr>
              <a:xfrm>
                <a:off x="1484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88" name="Rectangle 6687"/>
              <p:cNvSpPr/>
              <p:nvPr/>
            </p:nvSpPr>
            <p:spPr>
              <a:xfrm>
                <a:off x="2246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89" name="Rectangle 6688"/>
              <p:cNvSpPr/>
              <p:nvPr/>
            </p:nvSpPr>
            <p:spPr>
              <a:xfrm>
                <a:off x="3008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90" name="Rectangle 6689"/>
              <p:cNvSpPr/>
              <p:nvPr/>
            </p:nvSpPr>
            <p:spPr>
              <a:xfrm>
                <a:off x="3770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91" name="Rectangle 6690"/>
              <p:cNvSpPr/>
              <p:nvPr/>
            </p:nvSpPr>
            <p:spPr>
              <a:xfrm>
                <a:off x="4532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92" name="Rectangle 6691"/>
              <p:cNvSpPr/>
              <p:nvPr/>
            </p:nvSpPr>
            <p:spPr>
              <a:xfrm>
                <a:off x="5294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93" name="Rectangle 6692"/>
              <p:cNvSpPr/>
              <p:nvPr/>
            </p:nvSpPr>
            <p:spPr>
              <a:xfrm>
                <a:off x="6056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94" name="Rectangle 6693"/>
              <p:cNvSpPr/>
              <p:nvPr/>
            </p:nvSpPr>
            <p:spPr>
              <a:xfrm>
                <a:off x="6818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95" name="Rectangle 6694"/>
              <p:cNvSpPr/>
              <p:nvPr/>
            </p:nvSpPr>
            <p:spPr>
              <a:xfrm>
                <a:off x="759725"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96" name="Rectangle 6695"/>
              <p:cNvSpPr/>
              <p:nvPr/>
            </p:nvSpPr>
            <p:spPr>
              <a:xfrm>
                <a:off x="835925"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97" name="Rectangle 6696"/>
              <p:cNvSpPr/>
              <p:nvPr/>
            </p:nvSpPr>
            <p:spPr>
              <a:xfrm>
                <a:off x="912125"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98" name="Rectangle 6697"/>
              <p:cNvSpPr/>
              <p:nvPr/>
            </p:nvSpPr>
            <p:spPr>
              <a:xfrm>
                <a:off x="988325"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99" name="Rectangle 6698"/>
              <p:cNvSpPr/>
              <p:nvPr/>
            </p:nvSpPr>
            <p:spPr>
              <a:xfrm>
                <a:off x="1067368"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00" name="Rectangle 6699"/>
              <p:cNvSpPr/>
              <p:nvPr/>
            </p:nvSpPr>
            <p:spPr>
              <a:xfrm>
                <a:off x="1143568"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01" name="Rectangle 6700"/>
              <p:cNvSpPr/>
              <p:nvPr/>
            </p:nvSpPr>
            <p:spPr>
              <a:xfrm>
                <a:off x="1219768"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02" name="Rectangle 6701"/>
              <p:cNvSpPr/>
              <p:nvPr/>
            </p:nvSpPr>
            <p:spPr>
              <a:xfrm>
                <a:off x="1295968"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03" name="Rectangle 6702"/>
              <p:cNvSpPr/>
              <p:nvPr/>
            </p:nvSpPr>
            <p:spPr>
              <a:xfrm>
                <a:off x="1484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04" name="Rectangle 6703"/>
              <p:cNvSpPr/>
              <p:nvPr/>
            </p:nvSpPr>
            <p:spPr>
              <a:xfrm>
                <a:off x="2246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05" name="Rectangle 6704"/>
              <p:cNvSpPr/>
              <p:nvPr/>
            </p:nvSpPr>
            <p:spPr>
              <a:xfrm>
                <a:off x="3008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06" name="Rectangle 6705"/>
              <p:cNvSpPr/>
              <p:nvPr/>
            </p:nvSpPr>
            <p:spPr>
              <a:xfrm>
                <a:off x="3770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07" name="Rectangle 6706"/>
              <p:cNvSpPr/>
              <p:nvPr/>
            </p:nvSpPr>
            <p:spPr>
              <a:xfrm>
                <a:off x="4532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08" name="Rectangle 6707"/>
              <p:cNvSpPr/>
              <p:nvPr/>
            </p:nvSpPr>
            <p:spPr>
              <a:xfrm>
                <a:off x="5294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09" name="Rectangle 6708"/>
              <p:cNvSpPr/>
              <p:nvPr/>
            </p:nvSpPr>
            <p:spPr>
              <a:xfrm>
                <a:off x="6056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10" name="Rectangle 6709"/>
              <p:cNvSpPr/>
              <p:nvPr/>
            </p:nvSpPr>
            <p:spPr>
              <a:xfrm>
                <a:off x="6818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11" name="Rectangle 6710"/>
              <p:cNvSpPr/>
              <p:nvPr/>
            </p:nvSpPr>
            <p:spPr>
              <a:xfrm>
                <a:off x="759725"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12" name="Rectangle 6711"/>
              <p:cNvSpPr/>
              <p:nvPr/>
            </p:nvSpPr>
            <p:spPr>
              <a:xfrm>
                <a:off x="835925"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13" name="Rectangle 6712"/>
              <p:cNvSpPr/>
              <p:nvPr/>
            </p:nvSpPr>
            <p:spPr>
              <a:xfrm>
                <a:off x="912125"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14" name="Rectangle 6713"/>
              <p:cNvSpPr/>
              <p:nvPr/>
            </p:nvSpPr>
            <p:spPr>
              <a:xfrm>
                <a:off x="988325"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15" name="Rectangle 6714"/>
              <p:cNvSpPr/>
              <p:nvPr/>
            </p:nvSpPr>
            <p:spPr>
              <a:xfrm>
                <a:off x="1067368"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16" name="Rectangle 6715"/>
              <p:cNvSpPr/>
              <p:nvPr/>
            </p:nvSpPr>
            <p:spPr>
              <a:xfrm>
                <a:off x="1143568"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17" name="Rectangle 6716"/>
              <p:cNvSpPr/>
              <p:nvPr/>
            </p:nvSpPr>
            <p:spPr>
              <a:xfrm>
                <a:off x="1219768"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18" name="Rectangle 6717"/>
              <p:cNvSpPr/>
              <p:nvPr/>
            </p:nvSpPr>
            <p:spPr>
              <a:xfrm>
                <a:off x="1295968"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6719" name="Rectangle 6718"/>
            <p:cNvSpPr/>
            <p:nvPr/>
          </p:nvSpPr>
          <p:spPr>
            <a:xfrm>
              <a:off x="1808163" y="3086100"/>
              <a:ext cx="1219200" cy="12192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20" name="Rectangle 6719"/>
            <p:cNvSpPr/>
            <p:nvPr/>
          </p:nvSpPr>
          <p:spPr>
            <a:xfrm>
              <a:off x="3043238" y="3086100"/>
              <a:ext cx="1219200" cy="12192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21" name="Rectangle 6720"/>
            <p:cNvSpPr/>
            <p:nvPr/>
          </p:nvSpPr>
          <p:spPr>
            <a:xfrm>
              <a:off x="4267200" y="3086100"/>
              <a:ext cx="1219200" cy="12192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22" name="Rectangle 6721"/>
            <p:cNvSpPr/>
            <p:nvPr/>
          </p:nvSpPr>
          <p:spPr>
            <a:xfrm>
              <a:off x="5481638" y="3086100"/>
              <a:ext cx="1219200" cy="12192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23" name="Rectangle 6722"/>
            <p:cNvSpPr/>
            <p:nvPr/>
          </p:nvSpPr>
          <p:spPr>
            <a:xfrm>
              <a:off x="1824038" y="3086100"/>
              <a:ext cx="1219200" cy="12192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724" name="Group 6723"/>
            <p:cNvGrpSpPr/>
            <p:nvPr/>
          </p:nvGrpSpPr>
          <p:grpSpPr>
            <a:xfrm>
              <a:off x="6701050" y="3084031"/>
              <a:ext cx="1226024" cy="1231710"/>
              <a:chOff x="148419" y="2895600"/>
              <a:chExt cx="1226024" cy="1231710"/>
            </a:xfrm>
            <a:noFill/>
          </p:grpSpPr>
          <p:sp>
            <p:nvSpPr>
              <p:cNvPr id="6725" name="Rectangle 6724"/>
              <p:cNvSpPr/>
              <p:nvPr/>
            </p:nvSpPr>
            <p:spPr>
              <a:xfrm>
                <a:off x="1506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26" name="Rectangle 6725"/>
              <p:cNvSpPr/>
              <p:nvPr/>
            </p:nvSpPr>
            <p:spPr>
              <a:xfrm>
                <a:off x="2268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27" name="Rectangle 6726"/>
              <p:cNvSpPr/>
              <p:nvPr/>
            </p:nvSpPr>
            <p:spPr>
              <a:xfrm>
                <a:off x="3030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28" name="Rectangle 6727"/>
              <p:cNvSpPr/>
              <p:nvPr/>
            </p:nvSpPr>
            <p:spPr>
              <a:xfrm>
                <a:off x="3792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29" name="Rectangle 6728"/>
              <p:cNvSpPr/>
              <p:nvPr/>
            </p:nvSpPr>
            <p:spPr>
              <a:xfrm>
                <a:off x="4554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30" name="Rectangle 6729"/>
              <p:cNvSpPr/>
              <p:nvPr/>
            </p:nvSpPr>
            <p:spPr>
              <a:xfrm>
                <a:off x="5316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31" name="Rectangle 6730"/>
              <p:cNvSpPr/>
              <p:nvPr/>
            </p:nvSpPr>
            <p:spPr>
              <a:xfrm>
                <a:off x="6078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32" name="Rectangle 6731"/>
              <p:cNvSpPr/>
              <p:nvPr/>
            </p:nvSpPr>
            <p:spPr>
              <a:xfrm>
                <a:off x="6840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33" name="Rectangle 6732"/>
              <p:cNvSpPr/>
              <p:nvPr/>
            </p:nvSpPr>
            <p:spPr>
              <a:xfrm>
                <a:off x="762000"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34" name="Rectangle 6733"/>
              <p:cNvSpPr/>
              <p:nvPr/>
            </p:nvSpPr>
            <p:spPr>
              <a:xfrm>
                <a:off x="838200"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35" name="Rectangle 6734"/>
              <p:cNvSpPr/>
              <p:nvPr/>
            </p:nvSpPr>
            <p:spPr>
              <a:xfrm>
                <a:off x="914400"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36" name="Rectangle 6735"/>
              <p:cNvSpPr/>
              <p:nvPr/>
            </p:nvSpPr>
            <p:spPr>
              <a:xfrm>
                <a:off x="990600"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37" name="Rectangle 6736"/>
              <p:cNvSpPr/>
              <p:nvPr/>
            </p:nvSpPr>
            <p:spPr>
              <a:xfrm>
                <a:off x="1069643"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38" name="Rectangle 6737"/>
              <p:cNvSpPr/>
              <p:nvPr/>
            </p:nvSpPr>
            <p:spPr>
              <a:xfrm>
                <a:off x="1145843"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39" name="Rectangle 6738"/>
              <p:cNvSpPr/>
              <p:nvPr/>
            </p:nvSpPr>
            <p:spPr>
              <a:xfrm>
                <a:off x="1222043"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40" name="Rectangle 6739"/>
              <p:cNvSpPr/>
              <p:nvPr/>
            </p:nvSpPr>
            <p:spPr>
              <a:xfrm>
                <a:off x="1298243"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41" name="Rectangle 6740"/>
              <p:cNvSpPr/>
              <p:nvPr/>
            </p:nvSpPr>
            <p:spPr>
              <a:xfrm>
                <a:off x="1506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42" name="Rectangle 6741"/>
              <p:cNvSpPr/>
              <p:nvPr/>
            </p:nvSpPr>
            <p:spPr>
              <a:xfrm>
                <a:off x="2268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43" name="Rectangle 6742"/>
              <p:cNvSpPr/>
              <p:nvPr/>
            </p:nvSpPr>
            <p:spPr>
              <a:xfrm>
                <a:off x="3030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44" name="Rectangle 6743"/>
              <p:cNvSpPr/>
              <p:nvPr/>
            </p:nvSpPr>
            <p:spPr>
              <a:xfrm>
                <a:off x="3792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45" name="Rectangle 6744"/>
              <p:cNvSpPr/>
              <p:nvPr/>
            </p:nvSpPr>
            <p:spPr>
              <a:xfrm>
                <a:off x="4554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46" name="Rectangle 6745"/>
              <p:cNvSpPr/>
              <p:nvPr/>
            </p:nvSpPr>
            <p:spPr>
              <a:xfrm>
                <a:off x="5316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47" name="Rectangle 6746"/>
              <p:cNvSpPr/>
              <p:nvPr/>
            </p:nvSpPr>
            <p:spPr>
              <a:xfrm>
                <a:off x="6078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48" name="Rectangle 6747"/>
              <p:cNvSpPr/>
              <p:nvPr/>
            </p:nvSpPr>
            <p:spPr>
              <a:xfrm>
                <a:off x="6840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49" name="Rectangle 6748"/>
              <p:cNvSpPr/>
              <p:nvPr/>
            </p:nvSpPr>
            <p:spPr>
              <a:xfrm>
                <a:off x="762000"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50" name="Rectangle 6749"/>
              <p:cNvSpPr/>
              <p:nvPr/>
            </p:nvSpPr>
            <p:spPr>
              <a:xfrm>
                <a:off x="838200"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51" name="Rectangle 6750"/>
              <p:cNvSpPr/>
              <p:nvPr/>
            </p:nvSpPr>
            <p:spPr>
              <a:xfrm>
                <a:off x="914400"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52" name="Rectangle 6751"/>
              <p:cNvSpPr/>
              <p:nvPr/>
            </p:nvSpPr>
            <p:spPr>
              <a:xfrm>
                <a:off x="990600"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53" name="Rectangle 6752"/>
              <p:cNvSpPr/>
              <p:nvPr/>
            </p:nvSpPr>
            <p:spPr>
              <a:xfrm>
                <a:off x="1069643"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54" name="Rectangle 6753"/>
              <p:cNvSpPr/>
              <p:nvPr/>
            </p:nvSpPr>
            <p:spPr>
              <a:xfrm>
                <a:off x="1145843"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55" name="Rectangle 6754"/>
              <p:cNvSpPr/>
              <p:nvPr/>
            </p:nvSpPr>
            <p:spPr>
              <a:xfrm>
                <a:off x="1222043"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56" name="Rectangle 6755"/>
              <p:cNvSpPr/>
              <p:nvPr/>
            </p:nvSpPr>
            <p:spPr>
              <a:xfrm>
                <a:off x="1298243"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57" name="Rectangle 6756"/>
              <p:cNvSpPr/>
              <p:nvPr/>
            </p:nvSpPr>
            <p:spPr>
              <a:xfrm>
                <a:off x="1506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58" name="Rectangle 6757"/>
              <p:cNvSpPr/>
              <p:nvPr/>
            </p:nvSpPr>
            <p:spPr>
              <a:xfrm>
                <a:off x="2268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59" name="Rectangle 6758"/>
              <p:cNvSpPr/>
              <p:nvPr/>
            </p:nvSpPr>
            <p:spPr>
              <a:xfrm>
                <a:off x="3030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60" name="Rectangle 6759"/>
              <p:cNvSpPr/>
              <p:nvPr/>
            </p:nvSpPr>
            <p:spPr>
              <a:xfrm>
                <a:off x="3792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61" name="Rectangle 6760"/>
              <p:cNvSpPr/>
              <p:nvPr/>
            </p:nvSpPr>
            <p:spPr>
              <a:xfrm>
                <a:off x="4554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62" name="Rectangle 6761"/>
              <p:cNvSpPr/>
              <p:nvPr/>
            </p:nvSpPr>
            <p:spPr>
              <a:xfrm>
                <a:off x="5316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63" name="Rectangle 6762"/>
              <p:cNvSpPr/>
              <p:nvPr/>
            </p:nvSpPr>
            <p:spPr>
              <a:xfrm>
                <a:off x="6078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64" name="Rectangle 6763"/>
              <p:cNvSpPr/>
              <p:nvPr/>
            </p:nvSpPr>
            <p:spPr>
              <a:xfrm>
                <a:off x="6840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65" name="Rectangle 6764"/>
              <p:cNvSpPr/>
              <p:nvPr/>
            </p:nvSpPr>
            <p:spPr>
              <a:xfrm>
                <a:off x="762000"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66" name="Rectangle 6765"/>
              <p:cNvSpPr/>
              <p:nvPr/>
            </p:nvSpPr>
            <p:spPr>
              <a:xfrm>
                <a:off x="838200"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67" name="Rectangle 6766"/>
              <p:cNvSpPr/>
              <p:nvPr/>
            </p:nvSpPr>
            <p:spPr>
              <a:xfrm>
                <a:off x="914400"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68" name="Rectangle 6767"/>
              <p:cNvSpPr/>
              <p:nvPr/>
            </p:nvSpPr>
            <p:spPr>
              <a:xfrm>
                <a:off x="990600"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69" name="Rectangle 6768"/>
              <p:cNvSpPr/>
              <p:nvPr/>
            </p:nvSpPr>
            <p:spPr>
              <a:xfrm>
                <a:off x="1069643"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70" name="Rectangle 6769"/>
              <p:cNvSpPr/>
              <p:nvPr/>
            </p:nvSpPr>
            <p:spPr>
              <a:xfrm>
                <a:off x="1145843"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71" name="Rectangle 6770"/>
              <p:cNvSpPr/>
              <p:nvPr/>
            </p:nvSpPr>
            <p:spPr>
              <a:xfrm>
                <a:off x="1222043"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72" name="Rectangle 6771"/>
              <p:cNvSpPr/>
              <p:nvPr/>
            </p:nvSpPr>
            <p:spPr>
              <a:xfrm>
                <a:off x="1298243"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73" name="Rectangle 6772"/>
              <p:cNvSpPr/>
              <p:nvPr/>
            </p:nvSpPr>
            <p:spPr>
              <a:xfrm>
                <a:off x="1506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74" name="Rectangle 6773"/>
              <p:cNvSpPr/>
              <p:nvPr/>
            </p:nvSpPr>
            <p:spPr>
              <a:xfrm>
                <a:off x="2268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75" name="Rectangle 6774"/>
              <p:cNvSpPr/>
              <p:nvPr/>
            </p:nvSpPr>
            <p:spPr>
              <a:xfrm>
                <a:off x="3030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76" name="Rectangle 6775"/>
              <p:cNvSpPr/>
              <p:nvPr/>
            </p:nvSpPr>
            <p:spPr>
              <a:xfrm>
                <a:off x="3792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77" name="Rectangle 6776"/>
              <p:cNvSpPr/>
              <p:nvPr/>
            </p:nvSpPr>
            <p:spPr>
              <a:xfrm>
                <a:off x="4554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78" name="Rectangle 6777"/>
              <p:cNvSpPr/>
              <p:nvPr/>
            </p:nvSpPr>
            <p:spPr>
              <a:xfrm>
                <a:off x="5316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79" name="Rectangle 6778"/>
              <p:cNvSpPr/>
              <p:nvPr/>
            </p:nvSpPr>
            <p:spPr>
              <a:xfrm>
                <a:off x="6078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80" name="Rectangle 6779"/>
              <p:cNvSpPr/>
              <p:nvPr/>
            </p:nvSpPr>
            <p:spPr>
              <a:xfrm>
                <a:off x="6840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81" name="Rectangle 6780"/>
              <p:cNvSpPr/>
              <p:nvPr/>
            </p:nvSpPr>
            <p:spPr>
              <a:xfrm>
                <a:off x="762000"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82" name="Rectangle 6781"/>
              <p:cNvSpPr/>
              <p:nvPr/>
            </p:nvSpPr>
            <p:spPr>
              <a:xfrm>
                <a:off x="838200"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83" name="Rectangle 6782"/>
              <p:cNvSpPr/>
              <p:nvPr/>
            </p:nvSpPr>
            <p:spPr>
              <a:xfrm>
                <a:off x="914400"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84" name="Rectangle 6783"/>
              <p:cNvSpPr/>
              <p:nvPr/>
            </p:nvSpPr>
            <p:spPr>
              <a:xfrm>
                <a:off x="990600"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85" name="Rectangle 6784"/>
              <p:cNvSpPr/>
              <p:nvPr/>
            </p:nvSpPr>
            <p:spPr>
              <a:xfrm>
                <a:off x="1069643"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86" name="Rectangle 6785"/>
              <p:cNvSpPr/>
              <p:nvPr/>
            </p:nvSpPr>
            <p:spPr>
              <a:xfrm>
                <a:off x="1145843"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87" name="Rectangle 6786"/>
              <p:cNvSpPr/>
              <p:nvPr/>
            </p:nvSpPr>
            <p:spPr>
              <a:xfrm>
                <a:off x="1222043"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88" name="Rectangle 6787"/>
              <p:cNvSpPr/>
              <p:nvPr/>
            </p:nvSpPr>
            <p:spPr>
              <a:xfrm>
                <a:off x="1298243"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89" name="Rectangle 6788"/>
              <p:cNvSpPr/>
              <p:nvPr/>
            </p:nvSpPr>
            <p:spPr>
              <a:xfrm>
                <a:off x="1489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90" name="Rectangle 6789"/>
              <p:cNvSpPr/>
              <p:nvPr/>
            </p:nvSpPr>
            <p:spPr>
              <a:xfrm>
                <a:off x="2251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91" name="Rectangle 6790"/>
              <p:cNvSpPr/>
              <p:nvPr/>
            </p:nvSpPr>
            <p:spPr>
              <a:xfrm>
                <a:off x="3013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92" name="Rectangle 6791"/>
              <p:cNvSpPr/>
              <p:nvPr/>
            </p:nvSpPr>
            <p:spPr>
              <a:xfrm>
                <a:off x="3775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93" name="Rectangle 6792"/>
              <p:cNvSpPr/>
              <p:nvPr/>
            </p:nvSpPr>
            <p:spPr>
              <a:xfrm>
                <a:off x="4537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94" name="Rectangle 6793"/>
              <p:cNvSpPr/>
              <p:nvPr/>
            </p:nvSpPr>
            <p:spPr>
              <a:xfrm>
                <a:off x="5299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95" name="Rectangle 6794"/>
              <p:cNvSpPr/>
              <p:nvPr/>
            </p:nvSpPr>
            <p:spPr>
              <a:xfrm>
                <a:off x="6061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96" name="Rectangle 6795"/>
              <p:cNvSpPr/>
              <p:nvPr/>
            </p:nvSpPr>
            <p:spPr>
              <a:xfrm>
                <a:off x="6823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97" name="Rectangle 6796"/>
              <p:cNvSpPr/>
              <p:nvPr/>
            </p:nvSpPr>
            <p:spPr>
              <a:xfrm>
                <a:off x="760294"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98" name="Rectangle 6797"/>
              <p:cNvSpPr/>
              <p:nvPr/>
            </p:nvSpPr>
            <p:spPr>
              <a:xfrm>
                <a:off x="836494"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99" name="Rectangle 6798"/>
              <p:cNvSpPr/>
              <p:nvPr/>
            </p:nvSpPr>
            <p:spPr>
              <a:xfrm>
                <a:off x="912694"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00" name="Rectangle 6799"/>
              <p:cNvSpPr/>
              <p:nvPr/>
            </p:nvSpPr>
            <p:spPr>
              <a:xfrm>
                <a:off x="988894"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01" name="Rectangle 6800"/>
              <p:cNvSpPr/>
              <p:nvPr/>
            </p:nvSpPr>
            <p:spPr>
              <a:xfrm>
                <a:off x="1067937"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02" name="Rectangle 6801"/>
              <p:cNvSpPr/>
              <p:nvPr/>
            </p:nvSpPr>
            <p:spPr>
              <a:xfrm>
                <a:off x="1144137"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03" name="Rectangle 6802"/>
              <p:cNvSpPr/>
              <p:nvPr/>
            </p:nvSpPr>
            <p:spPr>
              <a:xfrm>
                <a:off x="1220337"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04" name="Rectangle 6803"/>
              <p:cNvSpPr/>
              <p:nvPr/>
            </p:nvSpPr>
            <p:spPr>
              <a:xfrm>
                <a:off x="1296537"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05" name="Rectangle 6804"/>
              <p:cNvSpPr/>
              <p:nvPr/>
            </p:nvSpPr>
            <p:spPr>
              <a:xfrm>
                <a:off x="1489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06" name="Rectangle 6805"/>
              <p:cNvSpPr/>
              <p:nvPr/>
            </p:nvSpPr>
            <p:spPr>
              <a:xfrm>
                <a:off x="2251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07" name="Rectangle 6806"/>
              <p:cNvSpPr/>
              <p:nvPr/>
            </p:nvSpPr>
            <p:spPr>
              <a:xfrm>
                <a:off x="3013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08" name="Rectangle 6807"/>
              <p:cNvSpPr/>
              <p:nvPr/>
            </p:nvSpPr>
            <p:spPr>
              <a:xfrm>
                <a:off x="3775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09" name="Rectangle 6808"/>
              <p:cNvSpPr/>
              <p:nvPr/>
            </p:nvSpPr>
            <p:spPr>
              <a:xfrm>
                <a:off x="4537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10" name="Rectangle 6809"/>
              <p:cNvSpPr/>
              <p:nvPr/>
            </p:nvSpPr>
            <p:spPr>
              <a:xfrm>
                <a:off x="5299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11" name="Rectangle 6810"/>
              <p:cNvSpPr/>
              <p:nvPr/>
            </p:nvSpPr>
            <p:spPr>
              <a:xfrm>
                <a:off x="6061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12" name="Rectangle 6811"/>
              <p:cNvSpPr/>
              <p:nvPr/>
            </p:nvSpPr>
            <p:spPr>
              <a:xfrm>
                <a:off x="6823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13" name="Rectangle 6812"/>
              <p:cNvSpPr/>
              <p:nvPr/>
            </p:nvSpPr>
            <p:spPr>
              <a:xfrm>
                <a:off x="760294"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14" name="Rectangle 6813"/>
              <p:cNvSpPr/>
              <p:nvPr/>
            </p:nvSpPr>
            <p:spPr>
              <a:xfrm>
                <a:off x="836494"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15" name="Rectangle 6814"/>
              <p:cNvSpPr/>
              <p:nvPr/>
            </p:nvSpPr>
            <p:spPr>
              <a:xfrm>
                <a:off x="912694"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16" name="Rectangle 6815"/>
              <p:cNvSpPr/>
              <p:nvPr/>
            </p:nvSpPr>
            <p:spPr>
              <a:xfrm>
                <a:off x="988894"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17" name="Rectangle 6816"/>
              <p:cNvSpPr/>
              <p:nvPr/>
            </p:nvSpPr>
            <p:spPr>
              <a:xfrm>
                <a:off x="1067937"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18" name="Rectangle 6817"/>
              <p:cNvSpPr/>
              <p:nvPr/>
            </p:nvSpPr>
            <p:spPr>
              <a:xfrm>
                <a:off x="1144137"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19" name="Rectangle 6818"/>
              <p:cNvSpPr/>
              <p:nvPr/>
            </p:nvSpPr>
            <p:spPr>
              <a:xfrm>
                <a:off x="1220337"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20" name="Rectangle 6819"/>
              <p:cNvSpPr/>
              <p:nvPr/>
            </p:nvSpPr>
            <p:spPr>
              <a:xfrm>
                <a:off x="1296537"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21" name="Rectangle 6820"/>
              <p:cNvSpPr/>
              <p:nvPr/>
            </p:nvSpPr>
            <p:spPr>
              <a:xfrm>
                <a:off x="1489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22" name="Rectangle 6821"/>
              <p:cNvSpPr/>
              <p:nvPr/>
            </p:nvSpPr>
            <p:spPr>
              <a:xfrm>
                <a:off x="2251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23" name="Rectangle 6822"/>
              <p:cNvSpPr/>
              <p:nvPr/>
            </p:nvSpPr>
            <p:spPr>
              <a:xfrm>
                <a:off x="3013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24" name="Rectangle 6823"/>
              <p:cNvSpPr/>
              <p:nvPr/>
            </p:nvSpPr>
            <p:spPr>
              <a:xfrm>
                <a:off x="3775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25" name="Rectangle 6824"/>
              <p:cNvSpPr/>
              <p:nvPr/>
            </p:nvSpPr>
            <p:spPr>
              <a:xfrm>
                <a:off x="4537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26" name="Rectangle 6825"/>
              <p:cNvSpPr/>
              <p:nvPr/>
            </p:nvSpPr>
            <p:spPr>
              <a:xfrm>
                <a:off x="5299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27" name="Rectangle 6826"/>
              <p:cNvSpPr/>
              <p:nvPr/>
            </p:nvSpPr>
            <p:spPr>
              <a:xfrm>
                <a:off x="6061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28" name="Rectangle 6827"/>
              <p:cNvSpPr/>
              <p:nvPr/>
            </p:nvSpPr>
            <p:spPr>
              <a:xfrm>
                <a:off x="6823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29" name="Rectangle 6828"/>
              <p:cNvSpPr/>
              <p:nvPr/>
            </p:nvSpPr>
            <p:spPr>
              <a:xfrm>
                <a:off x="760294"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30" name="Rectangle 6829"/>
              <p:cNvSpPr/>
              <p:nvPr/>
            </p:nvSpPr>
            <p:spPr>
              <a:xfrm>
                <a:off x="836494"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31" name="Rectangle 6830"/>
              <p:cNvSpPr/>
              <p:nvPr/>
            </p:nvSpPr>
            <p:spPr>
              <a:xfrm>
                <a:off x="912694"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32" name="Rectangle 6831"/>
              <p:cNvSpPr/>
              <p:nvPr/>
            </p:nvSpPr>
            <p:spPr>
              <a:xfrm>
                <a:off x="988894"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33" name="Rectangle 6832"/>
              <p:cNvSpPr/>
              <p:nvPr/>
            </p:nvSpPr>
            <p:spPr>
              <a:xfrm>
                <a:off x="1067937"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34" name="Rectangle 6833"/>
              <p:cNvSpPr/>
              <p:nvPr/>
            </p:nvSpPr>
            <p:spPr>
              <a:xfrm>
                <a:off x="1144137"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35" name="Rectangle 6834"/>
              <p:cNvSpPr/>
              <p:nvPr/>
            </p:nvSpPr>
            <p:spPr>
              <a:xfrm>
                <a:off x="1220337"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36" name="Rectangle 6835"/>
              <p:cNvSpPr/>
              <p:nvPr/>
            </p:nvSpPr>
            <p:spPr>
              <a:xfrm>
                <a:off x="1296537"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37" name="Rectangle 6836"/>
              <p:cNvSpPr/>
              <p:nvPr/>
            </p:nvSpPr>
            <p:spPr>
              <a:xfrm>
                <a:off x="1489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38" name="Rectangle 6837"/>
              <p:cNvSpPr/>
              <p:nvPr/>
            </p:nvSpPr>
            <p:spPr>
              <a:xfrm>
                <a:off x="2251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39" name="Rectangle 6838"/>
              <p:cNvSpPr/>
              <p:nvPr/>
            </p:nvSpPr>
            <p:spPr>
              <a:xfrm>
                <a:off x="3013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40" name="Rectangle 6839"/>
              <p:cNvSpPr/>
              <p:nvPr/>
            </p:nvSpPr>
            <p:spPr>
              <a:xfrm>
                <a:off x="3775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41" name="Rectangle 6840"/>
              <p:cNvSpPr/>
              <p:nvPr/>
            </p:nvSpPr>
            <p:spPr>
              <a:xfrm>
                <a:off x="4537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42" name="Rectangle 6841"/>
              <p:cNvSpPr/>
              <p:nvPr/>
            </p:nvSpPr>
            <p:spPr>
              <a:xfrm>
                <a:off x="5299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43" name="Rectangle 6842"/>
              <p:cNvSpPr/>
              <p:nvPr/>
            </p:nvSpPr>
            <p:spPr>
              <a:xfrm>
                <a:off x="6061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44" name="Rectangle 6843"/>
              <p:cNvSpPr/>
              <p:nvPr/>
            </p:nvSpPr>
            <p:spPr>
              <a:xfrm>
                <a:off x="6823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45" name="Rectangle 6844"/>
              <p:cNvSpPr/>
              <p:nvPr/>
            </p:nvSpPr>
            <p:spPr>
              <a:xfrm>
                <a:off x="760294"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46" name="Rectangle 6845"/>
              <p:cNvSpPr/>
              <p:nvPr/>
            </p:nvSpPr>
            <p:spPr>
              <a:xfrm>
                <a:off x="836494"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47" name="Rectangle 6846"/>
              <p:cNvSpPr/>
              <p:nvPr/>
            </p:nvSpPr>
            <p:spPr>
              <a:xfrm>
                <a:off x="912694"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48" name="Rectangle 6847"/>
              <p:cNvSpPr/>
              <p:nvPr/>
            </p:nvSpPr>
            <p:spPr>
              <a:xfrm>
                <a:off x="988894"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49" name="Rectangle 6848"/>
              <p:cNvSpPr/>
              <p:nvPr/>
            </p:nvSpPr>
            <p:spPr>
              <a:xfrm>
                <a:off x="1067937"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50" name="Rectangle 6849"/>
              <p:cNvSpPr/>
              <p:nvPr/>
            </p:nvSpPr>
            <p:spPr>
              <a:xfrm>
                <a:off x="1144137"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51" name="Rectangle 6850"/>
              <p:cNvSpPr/>
              <p:nvPr/>
            </p:nvSpPr>
            <p:spPr>
              <a:xfrm>
                <a:off x="1220337"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52" name="Rectangle 6851"/>
              <p:cNvSpPr/>
              <p:nvPr/>
            </p:nvSpPr>
            <p:spPr>
              <a:xfrm>
                <a:off x="1296537"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53" name="Rectangle 6852"/>
              <p:cNvSpPr/>
              <p:nvPr/>
            </p:nvSpPr>
            <p:spPr>
              <a:xfrm>
                <a:off x="1501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54" name="Rectangle 6853"/>
              <p:cNvSpPr/>
              <p:nvPr/>
            </p:nvSpPr>
            <p:spPr>
              <a:xfrm>
                <a:off x="2263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55" name="Rectangle 6854"/>
              <p:cNvSpPr/>
              <p:nvPr/>
            </p:nvSpPr>
            <p:spPr>
              <a:xfrm>
                <a:off x="3025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56" name="Rectangle 6855"/>
              <p:cNvSpPr/>
              <p:nvPr/>
            </p:nvSpPr>
            <p:spPr>
              <a:xfrm>
                <a:off x="3787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57" name="Rectangle 6856"/>
              <p:cNvSpPr/>
              <p:nvPr/>
            </p:nvSpPr>
            <p:spPr>
              <a:xfrm>
                <a:off x="4549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58" name="Rectangle 6857"/>
              <p:cNvSpPr/>
              <p:nvPr/>
            </p:nvSpPr>
            <p:spPr>
              <a:xfrm>
                <a:off x="5311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59" name="Rectangle 6858"/>
              <p:cNvSpPr/>
              <p:nvPr/>
            </p:nvSpPr>
            <p:spPr>
              <a:xfrm>
                <a:off x="6073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60" name="Rectangle 6859"/>
              <p:cNvSpPr/>
              <p:nvPr/>
            </p:nvSpPr>
            <p:spPr>
              <a:xfrm>
                <a:off x="6835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61" name="Rectangle 6860"/>
              <p:cNvSpPr/>
              <p:nvPr/>
            </p:nvSpPr>
            <p:spPr>
              <a:xfrm>
                <a:off x="761431"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62" name="Rectangle 6861"/>
              <p:cNvSpPr/>
              <p:nvPr/>
            </p:nvSpPr>
            <p:spPr>
              <a:xfrm>
                <a:off x="837631"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63" name="Rectangle 6862"/>
              <p:cNvSpPr/>
              <p:nvPr/>
            </p:nvSpPr>
            <p:spPr>
              <a:xfrm>
                <a:off x="913831"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64" name="Rectangle 6863"/>
              <p:cNvSpPr/>
              <p:nvPr/>
            </p:nvSpPr>
            <p:spPr>
              <a:xfrm>
                <a:off x="990031"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65" name="Rectangle 6864"/>
              <p:cNvSpPr/>
              <p:nvPr/>
            </p:nvSpPr>
            <p:spPr>
              <a:xfrm>
                <a:off x="1069074"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66" name="Rectangle 6865"/>
              <p:cNvSpPr/>
              <p:nvPr/>
            </p:nvSpPr>
            <p:spPr>
              <a:xfrm>
                <a:off x="1145274"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67" name="Rectangle 6866"/>
              <p:cNvSpPr/>
              <p:nvPr/>
            </p:nvSpPr>
            <p:spPr>
              <a:xfrm>
                <a:off x="1221474"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68" name="Rectangle 6867"/>
              <p:cNvSpPr/>
              <p:nvPr/>
            </p:nvSpPr>
            <p:spPr>
              <a:xfrm>
                <a:off x="1297674"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69" name="Rectangle 6868"/>
              <p:cNvSpPr/>
              <p:nvPr/>
            </p:nvSpPr>
            <p:spPr>
              <a:xfrm>
                <a:off x="1501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70" name="Rectangle 6869"/>
              <p:cNvSpPr/>
              <p:nvPr/>
            </p:nvSpPr>
            <p:spPr>
              <a:xfrm>
                <a:off x="2263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71" name="Rectangle 6870"/>
              <p:cNvSpPr/>
              <p:nvPr/>
            </p:nvSpPr>
            <p:spPr>
              <a:xfrm>
                <a:off x="3025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72" name="Rectangle 6871"/>
              <p:cNvSpPr/>
              <p:nvPr/>
            </p:nvSpPr>
            <p:spPr>
              <a:xfrm>
                <a:off x="3787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73" name="Rectangle 6872"/>
              <p:cNvSpPr/>
              <p:nvPr/>
            </p:nvSpPr>
            <p:spPr>
              <a:xfrm>
                <a:off x="4549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74" name="Rectangle 6873"/>
              <p:cNvSpPr/>
              <p:nvPr/>
            </p:nvSpPr>
            <p:spPr>
              <a:xfrm>
                <a:off x="5311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75" name="Rectangle 6874"/>
              <p:cNvSpPr/>
              <p:nvPr/>
            </p:nvSpPr>
            <p:spPr>
              <a:xfrm>
                <a:off x="6073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76" name="Rectangle 6875"/>
              <p:cNvSpPr/>
              <p:nvPr/>
            </p:nvSpPr>
            <p:spPr>
              <a:xfrm>
                <a:off x="6835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77" name="Rectangle 6876"/>
              <p:cNvSpPr/>
              <p:nvPr/>
            </p:nvSpPr>
            <p:spPr>
              <a:xfrm>
                <a:off x="761431"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78" name="Rectangle 6877"/>
              <p:cNvSpPr/>
              <p:nvPr/>
            </p:nvSpPr>
            <p:spPr>
              <a:xfrm>
                <a:off x="837631"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79" name="Rectangle 6878"/>
              <p:cNvSpPr/>
              <p:nvPr/>
            </p:nvSpPr>
            <p:spPr>
              <a:xfrm>
                <a:off x="913831"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80" name="Rectangle 6879"/>
              <p:cNvSpPr/>
              <p:nvPr/>
            </p:nvSpPr>
            <p:spPr>
              <a:xfrm>
                <a:off x="990031"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81" name="Rectangle 6880"/>
              <p:cNvSpPr/>
              <p:nvPr/>
            </p:nvSpPr>
            <p:spPr>
              <a:xfrm>
                <a:off x="1069074"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82" name="Rectangle 6881"/>
              <p:cNvSpPr/>
              <p:nvPr/>
            </p:nvSpPr>
            <p:spPr>
              <a:xfrm>
                <a:off x="1145274"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83" name="Rectangle 6882"/>
              <p:cNvSpPr/>
              <p:nvPr/>
            </p:nvSpPr>
            <p:spPr>
              <a:xfrm>
                <a:off x="1221474"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84" name="Rectangle 6883"/>
              <p:cNvSpPr/>
              <p:nvPr/>
            </p:nvSpPr>
            <p:spPr>
              <a:xfrm>
                <a:off x="1297674"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85" name="Rectangle 6884"/>
              <p:cNvSpPr/>
              <p:nvPr/>
            </p:nvSpPr>
            <p:spPr>
              <a:xfrm>
                <a:off x="1501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86" name="Rectangle 6885"/>
              <p:cNvSpPr/>
              <p:nvPr/>
            </p:nvSpPr>
            <p:spPr>
              <a:xfrm>
                <a:off x="2263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87" name="Rectangle 6886"/>
              <p:cNvSpPr/>
              <p:nvPr/>
            </p:nvSpPr>
            <p:spPr>
              <a:xfrm>
                <a:off x="3025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88" name="Rectangle 6887"/>
              <p:cNvSpPr/>
              <p:nvPr/>
            </p:nvSpPr>
            <p:spPr>
              <a:xfrm>
                <a:off x="3787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89" name="Rectangle 6888"/>
              <p:cNvSpPr/>
              <p:nvPr/>
            </p:nvSpPr>
            <p:spPr>
              <a:xfrm>
                <a:off x="4549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90" name="Rectangle 6889"/>
              <p:cNvSpPr/>
              <p:nvPr/>
            </p:nvSpPr>
            <p:spPr>
              <a:xfrm>
                <a:off x="5311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91" name="Rectangle 6890"/>
              <p:cNvSpPr/>
              <p:nvPr/>
            </p:nvSpPr>
            <p:spPr>
              <a:xfrm>
                <a:off x="6073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92" name="Rectangle 6891"/>
              <p:cNvSpPr/>
              <p:nvPr/>
            </p:nvSpPr>
            <p:spPr>
              <a:xfrm>
                <a:off x="6835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93" name="Rectangle 6892"/>
              <p:cNvSpPr/>
              <p:nvPr/>
            </p:nvSpPr>
            <p:spPr>
              <a:xfrm>
                <a:off x="761431"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94" name="Rectangle 6893"/>
              <p:cNvSpPr/>
              <p:nvPr/>
            </p:nvSpPr>
            <p:spPr>
              <a:xfrm>
                <a:off x="837631"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95" name="Rectangle 6894"/>
              <p:cNvSpPr/>
              <p:nvPr/>
            </p:nvSpPr>
            <p:spPr>
              <a:xfrm>
                <a:off x="913831"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96" name="Rectangle 6895"/>
              <p:cNvSpPr/>
              <p:nvPr/>
            </p:nvSpPr>
            <p:spPr>
              <a:xfrm>
                <a:off x="990031"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97" name="Rectangle 6896"/>
              <p:cNvSpPr/>
              <p:nvPr/>
            </p:nvSpPr>
            <p:spPr>
              <a:xfrm>
                <a:off x="1069074"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98" name="Rectangle 6897"/>
              <p:cNvSpPr/>
              <p:nvPr/>
            </p:nvSpPr>
            <p:spPr>
              <a:xfrm>
                <a:off x="1145274"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99" name="Rectangle 6898"/>
              <p:cNvSpPr/>
              <p:nvPr/>
            </p:nvSpPr>
            <p:spPr>
              <a:xfrm>
                <a:off x="1221474"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00" name="Rectangle 6899"/>
              <p:cNvSpPr/>
              <p:nvPr/>
            </p:nvSpPr>
            <p:spPr>
              <a:xfrm>
                <a:off x="1297674"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01" name="Rectangle 6900"/>
              <p:cNvSpPr/>
              <p:nvPr/>
            </p:nvSpPr>
            <p:spPr>
              <a:xfrm>
                <a:off x="1501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02" name="Rectangle 6901"/>
              <p:cNvSpPr/>
              <p:nvPr/>
            </p:nvSpPr>
            <p:spPr>
              <a:xfrm>
                <a:off x="2263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03" name="Rectangle 6902"/>
              <p:cNvSpPr/>
              <p:nvPr/>
            </p:nvSpPr>
            <p:spPr>
              <a:xfrm>
                <a:off x="3025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04" name="Rectangle 6903"/>
              <p:cNvSpPr/>
              <p:nvPr/>
            </p:nvSpPr>
            <p:spPr>
              <a:xfrm>
                <a:off x="3787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05" name="Rectangle 6904"/>
              <p:cNvSpPr/>
              <p:nvPr/>
            </p:nvSpPr>
            <p:spPr>
              <a:xfrm>
                <a:off x="4549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06" name="Rectangle 6905"/>
              <p:cNvSpPr/>
              <p:nvPr/>
            </p:nvSpPr>
            <p:spPr>
              <a:xfrm>
                <a:off x="5311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07" name="Rectangle 6906"/>
              <p:cNvSpPr/>
              <p:nvPr/>
            </p:nvSpPr>
            <p:spPr>
              <a:xfrm>
                <a:off x="6073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08" name="Rectangle 6907"/>
              <p:cNvSpPr/>
              <p:nvPr/>
            </p:nvSpPr>
            <p:spPr>
              <a:xfrm>
                <a:off x="6835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09" name="Rectangle 6908"/>
              <p:cNvSpPr/>
              <p:nvPr/>
            </p:nvSpPr>
            <p:spPr>
              <a:xfrm>
                <a:off x="761431"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10" name="Rectangle 6909"/>
              <p:cNvSpPr/>
              <p:nvPr/>
            </p:nvSpPr>
            <p:spPr>
              <a:xfrm>
                <a:off x="837631"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11" name="Rectangle 6910"/>
              <p:cNvSpPr/>
              <p:nvPr/>
            </p:nvSpPr>
            <p:spPr>
              <a:xfrm>
                <a:off x="913831"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12" name="Rectangle 6911"/>
              <p:cNvSpPr/>
              <p:nvPr/>
            </p:nvSpPr>
            <p:spPr>
              <a:xfrm>
                <a:off x="990031"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13" name="Rectangle 6912"/>
              <p:cNvSpPr/>
              <p:nvPr/>
            </p:nvSpPr>
            <p:spPr>
              <a:xfrm>
                <a:off x="1069074"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14" name="Rectangle 6913"/>
              <p:cNvSpPr/>
              <p:nvPr/>
            </p:nvSpPr>
            <p:spPr>
              <a:xfrm>
                <a:off x="1145274"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15" name="Rectangle 6914"/>
              <p:cNvSpPr/>
              <p:nvPr/>
            </p:nvSpPr>
            <p:spPr>
              <a:xfrm>
                <a:off x="1221474"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16" name="Rectangle 6915"/>
              <p:cNvSpPr/>
              <p:nvPr/>
            </p:nvSpPr>
            <p:spPr>
              <a:xfrm>
                <a:off x="1297674"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17" name="Rectangle 6916"/>
              <p:cNvSpPr/>
              <p:nvPr/>
            </p:nvSpPr>
            <p:spPr>
              <a:xfrm>
                <a:off x="1484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18" name="Rectangle 6917"/>
              <p:cNvSpPr/>
              <p:nvPr/>
            </p:nvSpPr>
            <p:spPr>
              <a:xfrm>
                <a:off x="2246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19" name="Rectangle 6918"/>
              <p:cNvSpPr/>
              <p:nvPr/>
            </p:nvSpPr>
            <p:spPr>
              <a:xfrm>
                <a:off x="3008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20" name="Rectangle 6919"/>
              <p:cNvSpPr/>
              <p:nvPr/>
            </p:nvSpPr>
            <p:spPr>
              <a:xfrm>
                <a:off x="3770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21" name="Rectangle 6920"/>
              <p:cNvSpPr/>
              <p:nvPr/>
            </p:nvSpPr>
            <p:spPr>
              <a:xfrm>
                <a:off x="4532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22" name="Rectangle 6921"/>
              <p:cNvSpPr/>
              <p:nvPr/>
            </p:nvSpPr>
            <p:spPr>
              <a:xfrm>
                <a:off x="5294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23" name="Rectangle 6922"/>
              <p:cNvSpPr/>
              <p:nvPr/>
            </p:nvSpPr>
            <p:spPr>
              <a:xfrm>
                <a:off x="6056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24" name="Rectangle 6923"/>
              <p:cNvSpPr/>
              <p:nvPr/>
            </p:nvSpPr>
            <p:spPr>
              <a:xfrm>
                <a:off x="6818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25" name="Rectangle 6924"/>
              <p:cNvSpPr/>
              <p:nvPr/>
            </p:nvSpPr>
            <p:spPr>
              <a:xfrm>
                <a:off x="759725"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26" name="Rectangle 6925"/>
              <p:cNvSpPr/>
              <p:nvPr/>
            </p:nvSpPr>
            <p:spPr>
              <a:xfrm>
                <a:off x="835925"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27" name="Rectangle 6926"/>
              <p:cNvSpPr/>
              <p:nvPr/>
            </p:nvSpPr>
            <p:spPr>
              <a:xfrm>
                <a:off x="912125"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28" name="Rectangle 6927"/>
              <p:cNvSpPr/>
              <p:nvPr/>
            </p:nvSpPr>
            <p:spPr>
              <a:xfrm>
                <a:off x="988325"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29" name="Rectangle 6928"/>
              <p:cNvSpPr/>
              <p:nvPr/>
            </p:nvSpPr>
            <p:spPr>
              <a:xfrm>
                <a:off x="1067368"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30" name="Rectangle 6929"/>
              <p:cNvSpPr/>
              <p:nvPr/>
            </p:nvSpPr>
            <p:spPr>
              <a:xfrm>
                <a:off x="1143568"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31" name="Rectangle 6930"/>
              <p:cNvSpPr/>
              <p:nvPr/>
            </p:nvSpPr>
            <p:spPr>
              <a:xfrm>
                <a:off x="1219768"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32" name="Rectangle 6931"/>
              <p:cNvSpPr/>
              <p:nvPr/>
            </p:nvSpPr>
            <p:spPr>
              <a:xfrm>
                <a:off x="1295968"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33" name="Rectangle 6932"/>
              <p:cNvSpPr/>
              <p:nvPr/>
            </p:nvSpPr>
            <p:spPr>
              <a:xfrm>
                <a:off x="1484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34" name="Rectangle 6933"/>
              <p:cNvSpPr/>
              <p:nvPr/>
            </p:nvSpPr>
            <p:spPr>
              <a:xfrm>
                <a:off x="2246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35" name="Rectangle 6934"/>
              <p:cNvSpPr/>
              <p:nvPr/>
            </p:nvSpPr>
            <p:spPr>
              <a:xfrm>
                <a:off x="3008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36" name="Rectangle 6935"/>
              <p:cNvSpPr/>
              <p:nvPr/>
            </p:nvSpPr>
            <p:spPr>
              <a:xfrm>
                <a:off x="3770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37" name="Rectangle 6936"/>
              <p:cNvSpPr/>
              <p:nvPr/>
            </p:nvSpPr>
            <p:spPr>
              <a:xfrm>
                <a:off x="4532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38" name="Rectangle 6937"/>
              <p:cNvSpPr/>
              <p:nvPr/>
            </p:nvSpPr>
            <p:spPr>
              <a:xfrm>
                <a:off x="5294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39" name="Rectangle 6938"/>
              <p:cNvSpPr/>
              <p:nvPr/>
            </p:nvSpPr>
            <p:spPr>
              <a:xfrm>
                <a:off x="6056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40" name="Rectangle 6939"/>
              <p:cNvSpPr/>
              <p:nvPr/>
            </p:nvSpPr>
            <p:spPr>
              <a:xfrm>
                <a:off x="6818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41" name="Rectangle 6940"/>
              <p:cNvSpPr/>
              <p:nvPr/>
            </p:nvSpPr>
            <p:spPr>
              <a:xfrm>
                <a:off x="759725"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42" name="Rectangle 6941"/>
              <p:cNvSpPr/>
              <p:nvPr/>
            </p:nvSpPr>
            <p:spPr>
              <a:xfrm>
                <a:off x="835925"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43" name="Rectangle 6942"/>
              <p:cNvSpPr/>
              <p:nvPr/>
            </p:nvSpPr>
            <p:spPr>
              <a:xfrm>
                <a:off x="912125"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44" name="Rectangle 6943"/>
              <p:cNvSpPr/>
              <p:nvPr/>
            </p:nvSpPr>
            <p:spPr>
              <a:xfrm>
                <a:off x="988325"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45" name="Rectangle 6944"/>
              <p:cNvSpPr/>
              <p:nvPr/>
            </p:nvSpPr>
            <p:spPr>
              <a:xfrm>
                <a:off x="1067368"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46" name="Rectangle 6945"/>
              <p:cNvSpPr/>
              <p:nvPr/>
            </p:nvSpPr>
            <p:spPr>
              <a:xfrm>
                <a:off x="1143568"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47" name="Rectangle 6946"/>
              <p:cNvSpPr/>
              <p:nvPr/>
            </p:nvSpPr>
            <p:spPr>
              <a:xfrm>
                <a:off x="1219768"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48" name="Rectangle 6947"/>
              <p:cNvSpPr/>
              <p:nvPr/>
            </p:nvSpPr>
            <p:spPr>
              <a:xfrm>
                <a:off x="1295968"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49" name="Rectangle 6948"/>
              <p:cNvSpPr/>
              <p:nvPr/>
            </p:nvSpPr>
            <p:spPr>
              <a:xfrm>
                <a:off x="1484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50" name="Rectangle 6949"/>
              <p:cNvSpPr/>
              <p:nvPr/>
            </p:nvSpPr>
            <p:spPr>
              <a:xfrm>
                <a:off x="2246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51" name="Rectangle 6950"/>
              <p:cNvSpPr/>
              <p:nvPr/>
            </p:nvSpPr>
            <p:spPr>
              <a:xfrm>
                <a:off x="3008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52" name="Rectangle 6951"/>
              <p:cNvSpPr/>
              <p:nvPr/>
            </p:nvSpPr>
            <p:spPr>
              <a:xfrm>
                <a:off x="3770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53" name="Rectangle 6952"/>
              <p:cNvSpPr/>
              <p:nvPr/>
            </p:nvSpPr>
            <p:spPr>
              <a:xfrm>
                <a:off x="4532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54" name="Rectangle 6953"/>
              <p:cNvSpPr/>
              <p:nvPr/>
            </p:nvSpPr>
            <p:spPr>
              <a:xfrm>
                <a:off x="5294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55" name="Rectangle 6954"/>
              <p:cNvSpPr/>
              <p:nvPr/>
            </p:nvSpPr>
            <p:spPr>
              <a:xfrm>
                <a:off x="6056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56" name="Rectangle 6955"/>
              <p:cNvSpPr/>
              <p:nvPr/>
            </p:nvSpPr>
            <p:spPr>
              <a:xfrm>
                <a:off x="6818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57" name="Rectangle 6956"/>
              <p:cNvSpPr/>
              <p:nvPr/>
            </p:nvSpPr>
            <p:spPr>
              <a:xfrm>
                <a:off x="759725"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58" name="Rectangle 6957"/>
              <p:cNvSpPr/>
              <p:nvPr/>
            </p:nvSpPr>
            <p:spPr>
              <a:xfrm>
                <a:off x="835925"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59" name="Rectangle 6958"/>
              <p:cNvSpPr/>
              <p:nvPr/>
            </p:nvSpPr>
            <p:spPr>
              <a:xfrm>
                <a:off x="912125"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60" name="Rectangle 6959"/>
              <p:cNvSpPr/>
              <p:nvPr/>
            </p:nvSpPr>
            <p:spPr>
              <a:xfrm>
                <a:off x="988325"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61" name="Rectangle 6960"/>
              <p:cNvSpPr/>
              <p:nvPr/>
            </p:nvSpPr>
            <p:spPr>
              <a:xfrm>
                <a:off x="1067368"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62" name="Rectangle 6961"/>
              <p:cNvSpPr/>
              <p:nvPr/>
            </p:nvSpPr>
            <p:spPr>
              <a:xfrm>
                <a:off x="1143568"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63" name="Rectangle 6962"/>
              <p:cNvSpPr/>
              <p:nvPr/>
            </p:nvSpPr>
            <p:spPr>
              <a:xfrm>
                <a:off x="1219768"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64" name="Rectangle 6963"/>
              <p:cNvSpPr/>
              <p:nvPr/>
            </p:nvSpPr>
            <p:spPr>
              <a:xfrm>
                <a:off x="1295968"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65" name="Rectangle 6964"/>
              <p:cNvSpPr/>
              <p:nvPr/>
            </p:nvSpPr>
            <p:spPr>
              <a:xfrm>
                <a:off x="1484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66" name="Rectangle 6965"/>
              <p:cNvSpPr/>
              <p:nvPr/>
            </p:nvSpPr>
            <p:spPr>
              <a:xfrm>
                <a:off x="2246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67" name="Rectangle 6966"/>
              <p:cNvSpPr/>
              <p:nvPr/>
            </p:nvSpPr>
            <p:spPr>
              <a:xfrm>
                <a:off x="3008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68" name="Rectangle 6967"/>
              <p:cNvSpPr/>
              <p:nvPr/>
            </p:nvSpPr>
            <p:spPr>
              <a:xfrm>
                <a:off x="3770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69" name="Rectangle 6968"/>
              <p:cNvSpPr/>
              <p:nvPr/>
            </p:nvSpPr>
            <p:spPr>
              <a:xfrm>
                <a:off x="4532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70" name="Rectangle 6969"/>
              <p:cNvSpPr/>
              <p:nvPr/>
            </p:nvSpPr>
            <p:spPr>
              <a:xfrm>
                <a:off x="5294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71" name="Rectangle 6970"/>
              <p:cNvSpPr/>
              <p:nvPr/>
            </p:nvSpPr>
            <p:spPr>
              <a:xfrm>
                <a:off x="6056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72" name="Rectangle 6971"/>
              <p:cNvSpPr/>
              <p:nvPr/>
            </p:nvSpPr>
            <p:spPr>
              <a:xfrm>
                <a:off x="6818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73" name="Rectangle 6972"/>
              <p:cNvSpPr/>
              <p:nvPr/>
            </p:nvSpPr>
            <p:spPr>
              <a:xfrm>
                <a:off x="759725"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74" name="Rectangle 6973"/>
              <p:cNvSpPr/>
              <p:nvPr/>
            </p:nvSpPr>
            <p:spPr>
              <a:xfrm>
                <a:off x="835925"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75" name="Rectangle 6974"/>
              <p:cNvSpPr/>
              <p:nvPr/>
            </p:nvSpPr>
            <p:spPr>
              <a:xfrm>
                <a:off x="912125"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76" name="Rectangle 6975"/>
              <p:cNvSpPr/>
              <p:nvPr/>
            </p:nvSpPr>
            <p:spPr>
              <a:xfrm>
                <a:off x="988325"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77" name="Rectangle 6976"/>
              <p:cNvSpPr/>
              <p:nvPr/>
            </p:nvSpPr>
            <p:spPr>
              <a:xfrm>
                <a:off x="1067368"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78" name="Rectangle 6977"/>
              <p:cNvSpPr/>
              <p:nvPr/>
            </p:nvSpPr>
            <p:spPr>
              <a:xfrm>
                <a:off x="1143568"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79" name="Rectangle 6978"/>
              <p:cNvSpPr/>
              <p:nvPr/>
            </p:nvSpPr>
            <p:spPr>
              <a:xfrm>
                <a:off x="1219768"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80" name="Rectangle 6979"/>
              <p:cNvSpPr/>
              <p:nvPr/>
            </p:nvSpPr>
            <p:spPr>
              <a:xfrm>
                <a:off x="1295968"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6981" name="Rectangle 6980"/>
            <p:cNvSpPr/>
            <p:nvPr/>
          </p:nvSpPr>
          <p:spPr>
            <a:xfrm>
              <a:off x="6689725" y="3086100"/>
              <a:ext cx="1219200" cy="12192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82" name="Rectangle 6981"/>
            <p:cNvSpPr/>
            <p:nvPr/>
          </p:nvSpPr>
          <p:spPr>
            <a:xfrm>
              <a:off x="6705600" y="3086100"/>
              <a:ext cx="1219200" cy="12192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983" name="Group 6982"/>
            <p:cNvGrpSpPr/>
            <p:nvPr/>
          </p:nvGrpSpPr>
          <p:grpSpPr>
            <a:xfrm>
              <a:off x="1823748" y="4255633"/>
              <a:ext cx="1226024" cy="1231710"/>
              <a:chOff x="148419" y="2895600"/>
              <a:chExt cx="1226024" cy="1231710"/>
            </a:xfrm>
            <a:noFill/>
          </p:grpSpPr>
          <p:sp>
            <p:nvSpPr>
              <p:cNvPr id="6984" name="Rectangle 6983"/>
              <p:cNvSpPr/>
              <p:nvPr/>
            </p:nvSpPr>
            <p:spPr>
              <a:xfrm>
                <a:off x="1506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85" name="Rectangle 6984"/>
              <p:cNvSpPr/>
              <p:nvPr/>
            </p:nvSpPr>
            <p:spPr>
              <a:xfrm>
                <a:off x="2268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86" name="Rectangle 6985"/>
              <p:cNvSpPr/>
              <p:nvPr/>
            </p:nvSpPr>
            <p:spPr>
              <a:xfrm>
                <a:off x="3030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87" name="Rectangle 6986"/>
              <p:cNvSpPr/>
              <p:nvPr/>
            </p:nvSpPr>
            <p:spPr>
              <a:xfrm>
                <a:off x="3792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88" name="Rectangle 6987"/>
              <p:cNvSpPr/>
              <p:nvPr/>
            </p:nvSpPr>
            <p:spPr>
              <a:xfrm>
                <a:off x="4554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89" name="Rectangle 6988"/>
              <p:cNvSpPr/>
              <p:nvPr/>
            </p:nvSpPr>
            <p:spPr>
              <a:xfrm>
                <a:off x="5316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90" name="Rectangle 6989"/>
              <p:cNvSpPr/>
              <p:nvPr/>
            </p:nvSpPr>
            <p:spPr>
              <a:xfrm>
                <a:off x="6078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91" name="Rectangle 6990"/>
              <p:cNvSpPr/>
              <p:nvPr/>
            </p:nvSpPr>
            <p:spPr>
              <a:xfrm>
                <a:off x="6840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92" name="Rectangle 6991"/>
              <p:cNvSpPr/>
              <p:nvPr/>
            </p:nvSpPr>
            <p:spPr>
              <a:xfrm>
                <a:off x="762000"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93" name="Rectangle 6992"/>
              <p:cNvSpPr/>
              <p:nvPr/>
            </p:nvSpPr>
            <p:spPr>
              <a:xfrm>
                <a:off x="838200"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94" name="Rectangle 6993"/>
              <p:cNvSpPr/>
              <p:nvPr/>
            </p:nvSpPr>
            <p:spPr>
              <a:xfrm>
                <a:off x="914400"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95" name="Rectangle 6994"/>
              <p:cNvSpPr/>
              <p:nvPr/>
            </p:nvSpPr>
            <p:spPr>
              <a:xfrm>
                <a:off x="990600"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96" name="Rectangle 6995"/>
              <p:cNvSpPr/>
              <p:nvPr/>
            </p:nvSpPr>
            <p:spPr>
              <a:xfrm>
                <a:off x="1069643"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97" name="Rectangle 6996"/>
              <p:cNvSpPr/>
              <p:nvPr/>
            </p:nvSpPr>
            <p:spPr>
              <a:xfrm>
                <a:off x="1145843"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98" name="Rectangle 6997"/>
              <p:cNvSpPr/>
              <p:nvPr/>
            </p:nvSpPr>
            <p:spPr>
              <a:xfrm>
                <a:off x="1222043"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99" name="Rectangle 6998"/>
              <p:cNvSpPr/>
              <p:nvPr/>
            </p:nvSpPr>
            <p:spPr>
              <a:xfrm>
                <a:off x="1298243"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00" name="Rectangle 6999"/>
              <p:cNvSpPr/>
              <p:nvPr/>
            </p:nvSpPr>
            <p:spPr>
              <a:xfrm>
                <a:off x="1506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01" name="Rectangle 7000"/>
              <p:cNvSpPr/>
              <p:nvPr/>
            </p:nvSpPr>
            <p:spPr>
              <a:xfrm>
                <a:off x="2268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02" name="Rectangle 7001"/>
              <p:cNvSpPr/>
              <p:nvPr/>
            </p:nvSpPr>
            <p:spPr>
              <a:xfrm>
                <a:off x="3030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03" name="Rectangle 7002"/>
              <p:cNvSpPr/>
              <p:nvPr/>
            </p:nvSpPr>
            <p:spPr>
              <a:xfrm>
                <a:off x="3792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04" name="Rectangle 7003"/>
              <p:cNvSpPr/>
              <p:nvPr/>
            </p:nvSpPr>
            <p:spPr>
              <a:xfrm>
                <a:off x="4554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05" name="Rectangle 7004"/>
              <p:cNvSpPr/>
              <p:nvPr/>
            </p:nvSpPr>
            <p:spPr>
              <a:xfrm>
                <a:off x="5316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06" name="Rectangle 7005"/>
              <p:cNvSpPr/>
              <p:nvPr/>
            </p:nvSpPr>
            <p:spPr>
              <a:xfrm>
                <a:off x="6078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07" name="Rectangle 7006"/>
              <p:cNvSpPr/>
              <p:nvPr/>
            </p:nvSpPr>
            <p:spPr>
              <a:xfrm>
                <a:off x="6840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08" name="Rectangle 7007"/>
              <p:cNvSpPr/>
              <p:nvPr/>
            </p:nvSpPr>
            <p:spPr>
              <a:xfrm>
                <a:off x="762000"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09" name="Rectangle 7008"/>
              <p:cNvSpPr/>
              <p:nvPr/>
            </p:nvSpPr>
            <p:spPr>
              <a:xfrm>
                <a:off x="838200"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10" name="Rectangle 7009"/>
              <p:cNvSpPr/>
              <p:nvPr/>
            </p:nvSpPr>
            <p:spPr>
              <a:xfrm>
                <a:off x="914400"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11" name="Rectangle 7010"/>
              <p:cNvSpPr/>
              <p:nvPr/>
            </p:nvSpPr>
            <p:spPr>
              <a:xfrm>
                <a:off x="990600"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12" name="Rectangle 7011"/>
              <p:cNvSpPr/>
              <p:nvPr/>
            </p:nvSpPr>
            <p:spPr>
              <a:xfrm>
                <a:off x="1069643"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13" name="Rectangle 7012"/>
              <p:cNvSpPr/>
              <p:nvPr/>
            </p:nvSpPr>
            <p:spPr>
              <a:xfrm>
                <a:off x="1145843"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14" name="Rectangle 7013"/>
              <p:cNvSpPr/>
              <p:nvPr/>
            </p:nvSpPr>
            <p:spPr>
              <a:xfrm>
                <a:off x="1222043"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15" name="Rectangle 7014"/>
              <p:cNvSpPr/>
              <p:nvPr/>
            </p:nvSpPr>
            <p:spPr>
              <a:xfrm>
                <a:off x="1298243"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16" name="Rectangle 7015"/>
              <p:cNvSpPr/>
              <p:nvPr/>
            </p:nvSpPr>
            <p:spPr>
              <a:xfrm>
                <a:off x="1506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17" name="Rectangle 7016"/>
              <p:cNvSpPr/>
              <p:nvPr/>
            </p:nvSpPr>
            <p:spPr>
              <a:xfrm>
                <a:off x="2268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18" name="Rectangle 7017"/>
              <p:cNvSpPr/>
              <p:nvPr/>
            </p:nvSpPr>
            <p:spPr>
              <a:xfrm>
                <a:off x="3030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19" name="Rectangle 7018"/>
              <p:cNvSpPr/>
              <p:nvPr/>
            </p:nvSpPr>
            <p:spPr>
              <a:xfrm>
                <a:off x="3792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20" name="Rectangle 7019"/>
              <p:cNvSpPr/>
              <p:nvPr/>
            </p:nvSpPr>
            <p:spPr>
              <a:xfrm>
                <a:off x="4554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21" name="Rectangle 7020"/>
              <p:cNvSpPr/>
              <p:nvPr/>
            </p:nvSpPr>
            <p:spPr>
              <a:xfrm>
                <a:off x="5316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22" name="Rectangle 7021"/>
              <p:cNvSpPr/>
              <p:nvPr/>
            </p:nvSpPr>
            <p:spPr>
              <a:xfrm>
                <a:off x="6078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23" name="Rectangle 7022"/>
              <p:cNvSpPr/>
              <p:nvPr/>
            </p:nvSpPr>
            <p:spPr>
              <a:xfrm>
                <a:off x="6840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24" name="Rectangle 7023"/>
              <p:cNvSpPr/>
              <p:nvPr/>
            </p:nvSpPr>
            <p:spPr>
              <a:xfrm>
                <a:off x="762000"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25" name="Rectangle 7024"/>
              <p:cNvSpPr/>
              <p:nvPr/>
            </p:nvSpPr>
            <p:spPr>
              <a:xfrm>
                <a:off x="838200"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26" name="Rectangle 7025"/>
              <p:cNvSpPr/>
              <p:nvPr/>
            </p:nvSpPr>
            <p:spPr>
              <a:xfrm>
                <a:off x="914400"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27" name="Rectangle 7026"/>
              <p:cNvSpPr/>
              <p:nvPr/>
            </p:nvSpPr>
            <p:spPr>
              <a:xfrm>
                <a:off x="990600"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28" name="Rectangle 7027"/>
              <p:cNvSpPr/>
              <p:nvPr/>
            </p:nvSpPr>
            <p:spPr>
              <a:xfrm>
                <a:off x="1069643"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29" name="Rectangle 7028"/>
              <p:cNvSpPr/>
              <p:nvPr/>
            </p:nvSpPr>
            <p:spPr>
              <a:xfrm>
                <a:off x="1145843"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30" name="Rectangle 7029"/>
              <p:cNvSpPr/>
              <p:nvPr/>
            </p:nvSpPr>
            <p:spPr>
              <a:xfrm>
                <a:off x="1222043"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31" name="Rectangle 7030"/>
              <p:cNvSpPr/>
              <p:nvPr/>
            </p:nvSpPr>
            <p:spPr>
              <a:xfrm>
                <a:off x="1298243"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32" name="Rectangle 7031"/>
              <p:cNvSpPr/>
              <p:nvPr/>
            </p:nvSpPr>
            <p:spPr>
              <a:xfrm>
                <a:off x="1506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33" name="Rectangle 7032"/>
              <p:cNvSpPr/>
              <p:nvPr/>
            </p:nvSpPr>
            <p:spPr>
              <a:xfrm>
                <a:off x="2268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34" name="Rectangle 7033"/>
              <p:cNvSpPr/>
              <p:nvPr/>
            </p:nvSpPr>
            <p:spPr>
              <a:xfrm>
                <a:off x="3030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35" name="Rectangle 7034"/>
              <p:cNvSpPr/>
              <p:nvPr/>
            </p:nvSpPr>
            <p:spPr>
              <a:xfrm>
                <a:off x="3792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36" name="Rectangle 7035"/>
              <p:cNvSpPr/>
              <p:nvPr/>
            </p:nvSpPr>
            <p:spPr>
              <a:xfrm>
                <a:off x="4554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37" name="Rectangle 7036"/>
              <p:cNvSpPr/>
              <p:nvPr/>
            </p:nvSpPr>
            <p:spPr>
              <a:xfrm>
                <a:off x="5316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38" name="Rectangle 7037"/>
              <p:cNvSpPr/>
              <p:nvPr/>
            </p:nvSpPr>
            <p:spPr>
              <a:xfrm>
                <a:off x="6078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39" name="Rectangle 7038"/>
              <p:cNvSpPr/>
              <p:nvPr/>
            </p:nvSpPr>
            <p:spPr>
              <a:xfrm>
                <a:off x="6840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40" name="Rectangle 7039"/>
              <p:cNvSpPr/>
              <p:nvPr/>
            </p:nvSpPr>
            <p:spPr>
              <a:xfrm>
                <a:off x="762000"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41" name="Rectangle 7040"/>
              <p:cNvSpPr/>
              <p:nvPr/>
            </p:nvSpPr>
            <p:spPr>
              <a:xfrm>
                <a:off x="838200"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42" name="Rectangle 7041"/>
              <p:cNvSpPr/>
              <p:nvPr/>
            </p:nvSpPr>
            <p:spPr>
              <a:xfrm>
                <a:off x="914400"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43" name="Rectangle 7042"/>
              <p:cNvSpPr/>
              <p:nvPr/>
            </p:nvSpPr>
            <p:spPr>
              <a:xfrm>
                <a:off x="990600"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44" name="Rectangle 7043"/>
              <p:cNvSpPr/>
              <p:nvPr/>
            </p:nvSpPr>
            <p:spPr>
              <a:xfrm>
                <a:off x="1069643"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45" name="Rectangle 7044"/>
              <p:cNvSpPr/>
              <p:nvPr/>
            </p:nvSpPr>
            <p:spPr>
              <a:xfrm>
                <a:off x="1145843"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46" name="Rectangle 7045"/>
              <p:cNvSpPr/>
              <p:nvPr/>
            </p:nvSpPr>
            <p:spPr>
              <a:xfrm>
                <a:off x="1222043"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47" name="Rectangle 7046"/>
              <p:cNvSpPr/>
              <p:nvPr/>
            </p:nvSpPr>
            <p:spPr>
              <a:xfrm>
                <a:off x="1298243"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48" name="Rectangle 7047"/>
              <p:cNvSpPr/>
              <p:nvPr/>
            </p:nvSpPr>
            <p:spPr>
              <a:xfrm>
                <a:off x="1489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49" name="Rectangle 7048"/>
              <p:cNvSpPr/>
              <p:nvPr/>
            </p:nvSpPr>
            <p:spPr>
              <a:xfrm>
                <a:off x="2251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50" name="Rectangle 7049"/>
              <p:cNvSpPr/>
              <p:nvPr/>
            </p:nvSpPr>
            <p:spPr>
              <a:xfrm>
                <a:off x="3013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51" name="Rectangle 7050"/>
              <p:cNvSpPr/>
              <p:nvPr/>
            </p:nvSpPr>
            <p:spPr>
              <a:xfrm>
                <a:off x="3775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52" name="Rectangle 7051"/>
              <p:cNvSpPr/>
              <p:nvPr/>
            </p:nvSpPr>
            <p:spPr>
              <a:xfrm>
                <a:off x="4537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53" name="Rectangle 7052"/>
              <p:cNvSpPr/>
              <p:nvPr/>
            </p:nvSpPr>
            <p:spPr>
              <a:xfrm>
                <a:off x="5299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54" name="Rectangle 7053"/>
              <p:cNvSpPr/>
              <p:nvPr/>
            </p:nvSpPr>
            <p:spPr>
              <a:xfrm>
                <a:off x="6061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55" name="Rectangle 7054"/>
              <p:cNvSpPr/>
              <p:nvPr/>
            </p:nvSpPr>
            <p:spPr>
              <a:xfrm>
                <a:off x="6823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56" name="Rectangle 7055"/>
              <p:cNvSpPr/>
              <p:nvPr/>
            </p:nvSpPr>
            <p:spPr>
              <a:xfrm>
                <a:off x="760294"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57" name="Rectangle 7056"/>
              <p:cNvSpPr/>
              <p:nvPr/>
            </p:nvSpPr>
            <p:spPr>
              <a:xfrm>
                <a:off x="836494"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58" name="Rectangle 7057"/>
              <p:cNvSpPr/>
              <p:nvPr/>
            </p:nvSpPr>
            <p:spPr>
              <a:xfrm>
                <a:off x="912694"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59" name="Rectangle 7058"/>
              <p:cNvSpPr/>
              <p:nvPr/>
            </p:nvSpPr>
            <p:spPr>
              <a:xfrm>
                <a:off x="988894"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60" name="Rectangle 7059"/>
              <p:cNvSpPr/>
              <p:nvPr/>
            </p:nvSpPr>
            <p:spPr>
              <a:xfrm>
                <a:off x="1067937"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61" name="Rectangle 7060"/>
              <p:cNvSpPr/>
              <p:nvPr/>
            </p:nvSpPr>
            <p:spPr>
              <a:xfrm>
                <a:off x="1144137"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62" name="Rectangle 7061"/>
              <p:cNvSpPr/>
              <p:nvPr/>
            </p:nvSpPr>
            <p:spPr>
              <a:xfrm>
                <a:off x="1220337"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63" name="Rectangle 7062"/>
              <p:cNvSpPr/>
              <p:nvPr/>
            </p:nvSpPr>
            <p:spPr>
              <a:xfrm>
                <a:off x="1296537"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64" name="Rectangle 7063"/>
              <p:cNvSpPr/>
              <p:nvPr/>
            </p:nvSpPr>
            <p:spPr>
              <a:xfrm>
                <a:off x="1489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65" name="Rectangle 7064"/>
              <p:cNvSpPr/>
              <p:nvPr/>
            </p:nvSpPr>
            <p:spPr>
              <a:xfrm>
                <a:off x="2251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66" name="Rectangle 7065"/>
              <p:cNvSpPr/>
              <p:nvPr/>
            </p:nvSpPr>
            <p:spPr>
              <a:xfrm>
                <a:off x="3013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67" name="Rectangle 7066"/>
              <p:cNvSpPr/>
              <p:nvPr/>
            </p:nvSpPr>
            <p:spPr>
              <a:xfrm>
                <a:off x="3775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68" name="Rectangle 7067"/>
              <p:cNvSpPr/>
              <p:nvPr/>
            </p:nvSpPr>
            <p:spPr>
              <a:xfrm>
                <a:off x="4537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69" name="Rectangle 7068"/>
              <p:cNvSpPr/>
              <p:nvPr/>
            </p:nvSpPr>
            <p:spPr>
              <a:xfrm>
                <a:off x="5299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70" name="Rectangle 7069"/>
              <p:cNvSpPr/>
              <p:nvPr/>
            </p:nvSpPr>
            <p:spPr>
              <a:xfrm>
                <a:off x="6061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71" name="Rectangle 7070"/>
              <p:cNvSpPr/>
              <p:nvPr/>
            </p:nvSpPr>
            <p:spPr>
              <a:xfrm>
                <a:off x="6823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72" name="Rectangle 7071"/>
              <p:cNvSpPr/>
              <p:nvPr/>
            </p:nvSpPr>
            <p:spPr>
              <a:xfrm>
                <a:off x="760294"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73" name="Rectangle 7072"/>
              <p:cNvSpPr/>
              <p:nvPr/>
            </p:nvSpPr>
            <p:spPr>
              <a:xfrm>
                <a:off x="836494"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74" name="Rectangle 7073"/>
              <p:cNvSpPr/>
              <p:nvPr/>
            </p:nvSpPr>
            <p:spPr>
              <a:xfrm>
                <a:off x="912694"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75" name="Rectangle 7074"/>
              <p:cNvSpPr/>
              <p:nvPr/>
            </p:nvSpPr>
            <p:spPr>
              <a:xfrm>
                <a:off x="988894"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76" name="Rectangle 7075"/>
              <p:cNvSpPr/>
              <p:nvPr/>
            </p:nvSpPr>
            <p:spPr>
              <a:xfrm>
                <a:off x="1067937"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77" name="Rectangle 7076"/>
              <p:cNvSpPr/>
              <p:nvPr/>
            </p:nvSpPr>
            <p:spPr>
              <a:xfrm>
                <a:off x="1144137"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78" name="Rectangle 7077"/>
              <p:cNvSpPr/>
              <p:nvPr/>
            </p:nvSpPr>
            <p:spPr>
              <a:xfrm>
                <a:off x="1220337"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79" name="Rectangle 7078"/>
              <p:cNvSpPr/>
              <p:nvPr/>
            </p:nvSpPr>
            <p:spPr>
              <a:xfrm>
                <a:off x="1296537"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80" name="Rectangle 7079"/>
              <p:cNvSpPr/>
              <p:nvPr/>
            </p:nvSpPr>
            <p:spPr>
              <a:xfrm>
                <a:off x="1489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81" name="Rectangle 7080"/>
              <p:cNvSpPr/>
              <p:nvPr/>
            </p:nvSpPr>
            <p:spPr>
              <a:xfrm>
                <a:off x="2251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82" name="Rectangle 7081"/>
              <p:cNvSpPr/>
              <p:nvPr/>
            </p:nvSpPr>
            <p:spPr>
              <a:xfrm>
                <a:off x="3013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83" name="Rectangle 7082"/>
              <p:cNvSpPr/>
              <p:nvPr/>
            </p:nvSpPr>
            <p:spPr>
              <a:xfrm>
                <a:off x="3775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84" name="Rectangle 7083"/>
              <p:cNvSpPr/>
              <p:nvPr/>
            </p:nvSpPr>
            <p:spPr>
              <a:xfrm>
                <a:off x="4537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85" name="Rectangle 7084"/>
              <p:cNvSpPr/>
              <p:nvPr/>
            </p:nvSpPr>
            <p:spPr>
              <a:xfrm>
                <a:off x="5299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86" name="Rectangle 7085"/>
              <p:cNvSpPr/>
              <p:nvPr/>
            </p:nvSpPr>
            <p:spPr>
              <a:xfrm>
                <a:off x="6061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87" name="Rectangle 7086"/>
              <p:cNvSpPr/>
              <p:nvPr/>
            </p:nvSpPr>
            <p:spPr>
              <a:xfrm>
                <a:off x="6823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88" name="Rectangle 7087"/>
              <p:cNvSpPr/>
              <p:nvPr/>
            </p:nvSpPr>
            <p:spPr>
              <a:xfrm>
                <a:off x="760294"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89" name="Rectangle 7088"/>
              <p:cNvSpPr/>
              <p:nvPr/>
            </p:nvSpPr>
            <p:spPr>
              <a:xfrm>
                <a:off x="836494"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90" name="Rectangle 7089"/>
              <p:cNvSpPr/>
              <p:nvPr/>
            </p:nvSpPr>
            <p:spPr>
              <a:xfrm>
                <a:off x="912694"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91" name="Rectangle 7090"/>
              <p:cNvSpPr/>
              <p:nvPr/>
            </p:nvSpPr>
            <p:spPr>
              <a:xfrm>
                <a:off x="988894"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92" name="Rectangle 7091"/>
              <p:cNvSpPr/>
              <p:nvPr/>
            </p:nvSpPr>
            <p:spPr>
              <a:xfrm>
                <a:off x="1067937"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93" name="Rectangle 7092"/>
              <p:cNvSpPr/>
              <p:nvPr/>
            </p:nvSpPr>
            <p:spPr>
              <a:xfrm>
                <a:off x="1144137"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94" name="Rectangle 7093"/>
              <p:cNvSpPr/>
              <p:nvPr/>
            </p:nvSpPr>
            <p:spPr>
              <a:xfrm>
                <a:off x="1220337"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95" name="Rectangle 7094"/>
              <p:cNvSpPr/>
              <p:nvPr/>
            </p:nvSpPr>
            <p:spPr>
              <a:xfrm>
                <a:off x="1296537"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96" name="Rectangle 7095"/>
              <p:cNvSpPr/>
              <p:nvPr/>
            </p:nvSpPr>
            <p:spPr>
              <a:xfrm>
                <a:off x="1489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97" name="Rectangle 7096"/>
              <p:cNvSpPr/>
              <p:nvPr/>
            </p:nvSpPr>
            <p:spPr>
              <a:xfrm>
                <a:off x="2251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98" name="Rectangle 7097"/>
              <p:cNvSpPr/>
              <p:nvPr/>
            </p:nvSpPr>
            <p:spPr>
              <a:xfrm>
                <a:off x="3013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99" name="Rectangle 7098"/>
              <p:cNvSpPr/>
              <p:nvPr/>
            </p:nvSpPr>
            <p:spPr>
              <a:xfrm>
                <a:off x="3775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00" name="Rectangle 7099"/>
              <p:cNvSpPr/>
              <p:nvPr/>
            </p:nvSpPr>
            <p:spPr>
              <a:xfrm>
                <a:off x="4537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01" name="Rectangle 7100"/>
              <p:cNvSpPr/>
              <p:nvPr/>
            </p:nvSpPr>
            <p:spPr>
              <a:xfrm>
                <a:off x="5299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02" name="Rectangle 7101"/>
              <p:cNvSpPr/>
              <p:nvPr/>
            </p:nvSpPr>
            <p:spPr>
              <a:xfrm>
                <a:off x="6061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03" name="Rectangle 7102"/>
              <p:cNvSpPr/>
              <p:nvPr/>
            </p:nvSpPr>
            <p:spPr>
              <a:xfrm>
                <a:off x="6823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04" name="Rectangle 7103"/>
              <p:cNvSpPr/>
              <p:nvPr/>
            </p:nvSpPr>
            <p:spPr>
              <a:xfrm>
                <a:off x="760294"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05" name="Rectangle 7104"/>
              <p:cNvSpPr/>
              <p:nvPr/>
            </p:nvSpPr>
            <p:spPr>
              <a:xfrm>
                <a:off x="836494"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06" name="Rectangle 7105"/>
              <p:cNvSpPr/>
              <p:nvPr/>
            </p:nvSpPr>
            <p:spPr>
              <a:xfrm>
                <a:off x="912694"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07" name="Rectangle 7106"/>
              <p:cNvSpPr/>
              <p:nvPr/>
            </p:nvSpPr>
            <p:spPr>
              <a:xfrm>
                <a:off x="988894"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08" name="Rectangle 7107"/>
              <p:cNvSpPr/>
              <p:nvPr/>
            </p:nvSpPr>
            <p:spPr>
              <a:xfrm>
                <a:off x="1067937"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09" name="Rectangle 7108"/>
              <p:cNvSpPr/>
              <p:nvPr/>
            </p:nvSpPr>
            <p:spPr>
              <a:xfrm>
                <a:off x="1144137"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10" name="Rectangle 7109"/>
              <p:cNvSpPr/>
              <p:nvPr/>
            </p:nvSpPr>
            <p:spPr>
              <a:xfrm>
                <a:off x="1220337"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11" name="Rectangle 7110"/>
              <p:cNvSpPr/>
              <p:nvPr/>
            </p:nvSpPr>
            <p:spPr>
              <a:xfrm>
                <a:off x="1296537"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12" name="Rectangle 7111"/>
              <p:cNvSpPr/>
              <p:nvPr/>
            </p:nvSpPr>
            <p:spPr>
              <a:xfrm>
                <a:off x="1501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13" name="Rectangle 7112"/>
              <p:cNvSpPr/>
              <p:nvPr/>
            </p:nvSpPr>
            <p:spPr>
              <a:xfrm>
                <a:off x="2263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14" name="Rectangle 7113"/>
              <p:cNvSpPr/>
              <p:nvPr/>
            </p:nvSpPr>
            <p:spPr>
              <a:xfrm>
                <a:off x="3025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15" name="Rectangle 7114"/>
              <p:cNvSpPr/>
              <p:nvPr/>
            </p:nvSpPr>
            <p:spPr>
              <a:xfrm>
                <a:off x="3787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16" name="Rectangle 7115"/>
              <p:cNvSpPr/>
              <p:nvPr/>
            </p:nvSpPr>
            <p:spPr>
              <a:xfrm>
                <a:off x="4549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17" name="Rectangle 7116"/>
              <p:cNvSpPr/>
              <p:nvPr/>
            </p:nvSpPr>
            <p:spPr>
              <a:xfrm>
                <a:off x="5311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18" name="Rectangle 7117"/>
              <p:cNvSpPr/>
              <p:nvPr/>
            </p:nvSpPr>
            <p:spPr>
              <a:xfrm>
                <a:off x="6073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19" name="Rectangle 7118"/>
              <p:cNvSpPr/>
              <p:nvPr/>
            </p:nvSpPr>
            <p:spPr>
              <a:xfrm>
                <a:off x="6835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20" name="Rectangle 7119"/>
              <p:cNvSpPr/>
              <p:nvPr/>
            </p:nvSpPr>
            <p:spPr>
              <a:xfrm>
                <a:off x="761431"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21" name="Rectangle 7120"/>
              <p:cNvSpPr/>
              <p:nvPr/>
            </p:nvSpPr>
            <p:spPr>
              <a:xfrm>
                <a:off x="837631"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22" name="Rectangle 7121"/>
              <p:cNvSpPr/>
              <p:nvPr/>
            </p:nvSpPr>
            <p:spPr>
              <a:xfrm>
                <a:off x="913831"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23" name="Rectangle 7122"/>
              <p:cNvSpPr/>
              <p:nvPr/>
            </p:nvSpPr>
            <p:spPr>
              <a:xfrm>
                <a:off x="990031"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24" name="Rectangle 7123"/>
              <p:cNvSpPr/>
              <p:nvPr/>
            </p:nvSpPr>
            <p:spPr>
              <a:xfrm>
                <a:off x="1069074"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25" name="Rectangle 7124"/>
              <p:cNvSpPr/>
              <p:nvPr/>
            </p:nvSpPr>
            <p:spPr>
              <a:xfrm>
                <a:off x="1145274"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26" name="Rectangle 7125"/>
              <p:cNvSpPr/>
              <p:nvPr/>
            </p:nvSpPr>
            <p:spPr>
              <a:xfrm>
                <a:off x="1221474"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27" name="Rectangle 7126"/>
              <p:cNvSpPr/>
              <p:nvPr/>
            </p:nvSpPr>
            <p:spPr>
              <a:xfrm>
                <a:off x="1297674"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28" name="Rectangle 7127"/>
              <p:cNvSpPr/>
              <p:nvPr/>
            </p:nvSpPr>
            <p:spPr>
              <a:xfrm>
                <a:off x="1501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29" name="Rectangle 7128"/>
              <p:cNvSpPr/>
              <p:nvPr/>
            </p:nvSpPr>
            <p:spPr>
              <a:xfrm>
                <a:off x="2263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30" name="Rectangle 7129"/>
              <p:cNvSpPr/>
              <p:nvPr/>
            </p:nvSpPr>
            <p:spPr>
              <a:xfrm>
                <a:off x="3025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31" name="Rectangle 7130"/>
              <p:cNvSpPr/>
              <p:nvPr/>
            </p:nvSpPr>
            <p:spPr>
              <a:xfrm>
                <a:off x="3787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32" name="Rectangle 7131"/>
              <p:cNvSpPr/>
              <p:nvPr/>
            </p:nvSpPr>
            <p:spPr>
              <a:xfrm>
                <a:off x="4549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33" name="Rectangle 7132"/>
              <p:cNvSpPr/>
              <p:nvPr/>
            </p:nvSpPr>
            <p:spPr>
              <a:xfrm>
                <a:off x="5311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34" name="Rectangle 7133"/>
              <p:cNvSpPr/>
              <p:nvPr/>
            </p:nvSpPr>
            <p:spPr>
              <a:xfrm>
                <a:off x="6073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35" name="Rectangle 7134"/>
              <p:cNvSpPr/>
              <p:nvPr/>
            </p:nvSpPr>
            <p:spPr>
              <a:xfrm>
                <a:off x="6835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36" name="Rectangle 7135"/>
              <p:cNvSpPr/>
              <p:nvPr/>
            </p:nvSpPr>
            <p:spPr>
              <a:xfrm>
                <a:off x="761431"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37" name="Rectangle 7136"/>
              <p:cNvSpPr/>
              <p:nvPr/>
            </p:nvSpPr>
            <p:spPr>
              <a:xfrm>
                <a:off x="837631"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38" name="Rectangle 7137"/>
              <p:cNvSpPr/>
              <p:nvPr/>
            </p:nvSpPr>
            <p:spPr>
              <a:xfrm>
                <a:off x="913831"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39" name="Rectangle 7138"/>
              <p:cNvSpPr/>
              <p:nvPr/>
            </p:nvSpPr>
            <p:spPr>
              <a:xfrm>
                <a:off x="990031"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40" name="Rectangle 7139"/>
              <p:cNvSpPr/>
              <p:nvPr/>
            </p:nvSpPr>
            <p:spPr>
              <a:xfrm>
                <a:off x="1069074"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41" name="Rectangle 7140"/>
              <p:cNvSpPr/>
              <p:nvPr/>
            </p:nvSpPr>
            <p:spPr>
              <a:xfrm>
                <a:off x="1145274"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42" name="Rectangle 7141"/>
              <p:cNvSpPr/>
              <p:nvPr/>
            </p:nvSpPr>
            <p:spPr>
              <a:xfrm>
                <a:off x="1221474"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43" name="Rectangle 7142"/>
              <p:cNvSpPr/>
              <p:nvPr/>
            </p:nvSpPr>
            <p:spPr>
              <a:xfrm>
                <a:off x="1297674"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44" name="Rectangle 7143"/>
              <p:cNvSpPr/>
              <p:nvPr/>
            </p:nvSpPr>
            <p:spPr>
              <a:xfrm>
                <a:off x="1501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45" name="Rectangle 7144"/>
              <p:cNvSpPr/>
              <p:nvPr/>
            </p:nvSpPr>
            <p:spPr>
              <a:xfrm>
                <a:off x="2263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46" name="Rectangle 7145"/>
              <p:cNvSpPr/>
              <p:nvPr/>
            </p:nvSpPr>
            <p:spPr>
              <a:xfrm>
                <a:off x="3025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47" name="Rectangle 7146"/>
              <p:cNvSpPr/>
              <p:nvPr/>
            </p:nvSpPr>
            <p:spPr>
              <a:xfrm>
                <a:off x="3787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48" name="Rectangle 7147"/>
              <p:cNvSpPr/>
              <p:nvPr/>
            </p:nvSpPr>
            <p:spPr>
              <a:xfrm>
                <a:off x="4549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49" name="Rectangle 7148"/>
              <p:cNvSpPr/>
              <p:nvPr/>
            </p:nvSpPr>
            <p:spPr>
              <a:xfrm>
                <a:off x="5311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50" name="Rectangle 7149"/>
              <p:cNvSpPr/>
              <p:nvPr/>
            </p:nvSpPr>
            <p:spPr>
              <a:xfrm>
                <a:off x="6073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51" name="Rectangle 7150"/>
              <p:cNvSpPr/>
              <p:nvPr/>
            </p:nvSpPr>
            <p:spPr>
              <a:xfrm>
                <a:off x="6835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52" name="Rectangle 7151"/>
              <p:cNvSpPr/>
              <p:nvPr/>
            </p:nvSpPr>
            <p:spPr>
              <a:xfrm>
                <a:off x="761431"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53" name="Rectangle 7152"/>
              <p:cNvSpPr/>
              <p:nvPr/>
            </p:nvSpPr>
            <p:spPr>
              <a:xfrm>
                <a:off x="837631"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54" name="Rectangle 7153"/>
              <p:cNvSpPr/>
              <p:nvPr/>
            </p:nvSpPr>
            <p:spPr>
              <a:xfrm>
                <a:off x="913831"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55" name="Rectangle 7154"/>
              <p:cNvSpPr/>
              <p:nvPr/>
            </p:nvSpPr>
            <p:spPr>
              <a:xfrm>
                <a:off x="990031"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56" name="Rectangle 7155"/>
              <p:cNvSpPr/>
              <p:nvPr/>
            </p:nvSpPr>
            <p:spPr>
              <a:xfrm>
                <a:off x="1069074"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57" name="Rectangle 7156"/>
              <p:cNvSpPr/>
              <p:nvPr/>
            </p:nvSpPr>
            <p:spPr>
              <a:xfrm>
                <a:off x="1145274"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58" name="Rectangle 7157"/>
              <p:cNvSpPr/>
              <p:nvPr/>
            </p:nvSpPr>
            <p:spPr>
              <a:xfrm>
                <a:off x="1221474"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59" name="Rectangle 7158"/>
              <p:cNvSpPr/>
              <p:nvPr/>
            </p:nvSpPr>
            <p:spPr>
              <a:xfrm>
                <a:off x="1297674"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60" name="Rectangle 7159"/>
              <p:cNvSpPr/>
              <p:nvPr/>
            </p:nvSpPr>
            <p:spPr>
              <a:xfrm>
                <a:off x="1501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61" name="Rectangle 7160"/>
              <p:cNvSpPr/>
              <p:nvPr/>
            </p:nvSpPr>
            <p:spPr>
              <a:xfrm>
                <a:off x="2263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62" name="Rectangle 7161"/>
              <p:cNvSpPr/>
              <p:nvPr/>
            </p:nvSpPr>
            <p:spPr>
              <a:xfrm>
                <a:off x="3025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63" name="Rectangle 7162"/>
              <p:cNvSpPr/>
              <p:nvPr/>
            </p:nvSpPr>
            <p:spPr>
              <a:xfrm>
                <a:off x="3787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64" name="Rectangle 7163"/>
              <p:cNvSpPr/>
              <p:nvPr/>
            </p:nvSpPr>
            <p:spPr>
              <a:xfrm>
                <a:off x="4549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65" name="Rectangle 7164"/>
              <p:cNvSpPr/>
              <p:nvPr/>
            </p:nvSpPr>
            <p:spPr>
              <a:xfrm>
                <a:off x="5311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66" name="Rectangle 7165"/>
              <p:cNvSpPr/>
              <p:nvPr/>
            </p:nvSpPr>
            <p:spPr>
              <a:xfrm>
                <a:off x="6073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67" name="Rectangle 7166"/>
              <p:cNvSpPr/>
              <p:nvPr/>
            </p:nvSpPr>
            <p:spPr>
              <a:xfrm>
                <a:off x="6835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68" name="Rectangle 7167"/>
              <p:cNvSpPr/>
              <p:nvPr/>
            </p:nvSpPr>
            <p:spPr>
              <a:xfrm>
                <a:off x="761431"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69" name="Rectangle 7168"/>
              <p:cNvSpPr/>
              <p:nvPr/>
            </p:nvSpPr>
            <p:spPr>
              <a:xfrm>
                <a:off x="837631"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70" name="Rectangle 7169"/>
              <p:cNvSpPr/>
              <p:nvPr/>
            </p:nvSpPr>
            <p:spPr>
              <a:xfrm>
                <a:off x="913831"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71" name="Rectangle 7170"/>
              <p:cNvSpPr/>
              <p:nvPr/>
            </p:nvSpPr>
            <p:spPr>
              <a:xfrm>
                <a:off x="990031"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72" name="Rectangle 7171"/>
              <p:cNvSpPr/>
              <p:nvPr/>
            </p:nvSpPr>
            <p:spPr>
              <a:xfrm>
                <a:off x="1069074"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73" name="Rectangle 7172"/>
              <p:cNvSpPr/>
              <p:nvPr/>
            </p:nvSpPr>
            <p:spPr>
              <a:xfrm>
                <a:off x="1145274"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74" name="Rectangle 7173"/>
              <p:cNvSpPr/>
              <p:nvPr/>
            </p:nvSpPr>
            <p:spPr>
              <a:xfrm>
                <a:off x="1221474"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75" name="Rectangle 7174"/>
              <p:cNvSpPr/>
              <p:nvPr/>
            </p:nvSpPr>
            <p:spPr>
              <a:xfrm>
                <a:off x="1297674"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76" name="Rectangle 7175"/>
              <p:cNvSpPr/>
              <p:nvPr/>
            </p:nvSpPr>
            <p:spPr>
              <a:xfrm>
                <a:off x="1484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77" name="Rectangle 7176"/>
              <p:cNvSpPr/>
              <p:nvPr/>
            </p:nvSpPr>
            <p:spPr>
              <a:xfrm>
                <a:off x="2246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78" name="Rectangle 7177"/>
              <p:cNvSpPr/>
              <p:nvPr/>
            </p:nvSpPr>
            <p:spPr>
              <a:xfrm>
                <a:off x="3008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79" name="Rectangle 7178"/>
              <p:cNvSpPr/>
              <p:nvPr/>
            </p:nvSpPr>
            <p:spPr>
              <a:xfrm>
                <a:off x="3770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80" name="Rectangle 7179"/>
              <p:cNvSpPr/>
              <p:nvPr/>
            </p:nvSpPr>
            <p:spPr>
              <a:xfrm>
                <a:off x="4532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81" name="Rectangle 7180"/>
              <p:cNvSpPr/>
              <p:nvPr/>
            </p:nvSpPr>
            <p:spPr>
              <a:xfrm>
                <a:off x="5294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82" name="Rectangle 7181"/>
              <p:cNvSpPr/>
              <p:nvPr/>
            </p:nvSpPr>
            <p:spPr>
              <a:xfrm>
                <a:off x="6056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83" name="Rectangle 7182"/>
              <p:cNvSpPr/>
              <p:nvPr/>
            </p:nvSpPr>
            <p:spPr>
              <a:xfrm>
                <a:off x="6818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84" name="Rectangle 7183"/>
              <p:cNvSpPr/>
              <p:nvPr/>
            </p:nvSpPr>
            <p:spPr>
              <a:xfrm>
                <a:off x="759725"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85" name="Rectangle 7184"/>
              <p:cNvSpPr/>
              <p:nvPr/>
            </p:nvSpPr>
            <p:spPr>
              <a:xfrm>
                <a:off x="835925"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86" name="Rectangle 7185"/>
              <p:cNvSpPr/>
              <p:nvPr/>
            </p:nvSpPr>
            <p:spPr>
              <a:xfrm>
                <a:off x="912125"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87" name="Rectangle 7186"/>
              <p:cNvSpPr/>
              <p:nvPr/>
            </p:nvSpPr>
            <p:spPr>
              <a:xfrm>
                <a:off x="988325"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88" name="Rectangle 7187"/>
              <p:cNvSpPr/>
              <p:nvPr/>
            </p:nvSpPr>
            <p:spPr>
              <a:xfrm>
                <a:off x="1067368"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89" name="Rectangle 7188"/>
              <p:cNvSpPr/>
              <p:nvPr/>
            </p:nvSpPr>
            <p:spPr>
              <a:xfrm>
                <a:off x="1143568"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90" name="Rectangle 7189"/>
              <p:cNvSpPr/>
              <p:nvPr/>
            </p:nvSpPr>
            <p:spPr>
              <a:xfrm>
                <a:off x="1219768"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91" name="Rectangle 7190"/>
              <p:cNvSpPr/>
              <p:nvPr/>
            </p:nvSpPr>
            <p:spPr>
              <a:xfrm>
                <a:off x="1295968"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92" name="Rectangle 7191"/>
              <p:cNvSpPr/>
              <p:nvPr/>
            </p:nvSpPr>
            <p:spPr>
              <a:xfrm>
                <a:off x="1484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93" name="Rectangle 7192"/>
              <p:cNvSpPr/>
              <p:nvPr/>
            </p:nvSpPr>
            <p:spPr>
              <a:xfrm>
                <a:off x="2246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94" name="Rectangle 7193"/>
              <p:cNvSpPr/>
              <p:nvPr/>
            </p:nvSpPr>
            <p:spPr>
              <a:xfrm>
                <a:off x="3008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95" name="Rectangle 7194"/>
              <p:cNvSpPr/>
              <p:nvPr/>
            </p:nvSpPr>
            <p:spPr>
              <a:xfrm>
                <a:off x="3770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96" name="Rectangle 7195"/>
              <p:cNvSpPr/>
              <p:nvPr/>
            </p:nvSpPr>
            <p:spPr>
              <a:xfrm>
                <a:off x="4532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97" name="Rectangle 7196"/>
              <p:cNvSpPr/>
              <p:nvPr/>
            </p:nvSpPr>
            <p:spPr>
              <a:xfrm>
                <a:off x="5294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98" name="Rectangle 7197"/>
              <p:cNvSpPr/>
              <p:nvPr/>
            </p:nvSpPr>
            <p:spPr>
              <a:xfrm>
                <a:off x="6056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99" name="Rectangle 7198"/>
              <p:cNvSpPr/>
              <p:nvPr/>
            </p:nvSpPr>
            <p:spPr>
              <a:xfrm>
                <a:off x="6818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00" name="Rectangle 7199"/>
              <p:cNvSpPr/>
              <p:nvPr/>
            </p:nvSpPr>
            <p:spPr>
              <a:xfrm>
                <a:off x="759725"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01" name="Rectangle 7200"/>
              <p:cNvSpPr/>
              <p:nvPr/>
            </p:nvSpPr>
            <p:spPr>
              <a:xfrm>
                <a:off x="835925"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02" name="Rectangle 7201"/>
              <p:cNvSpPr/>
              <p:nvPr/>
            </p:nvSpPr>
            <p:spPr>
              <a:xfrm>
                <a:off x="912125"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03" name="Rectangle 7202"/>
              <p:cNvSpPr/>
              <p:nvPr/>
            </p:nvSpPr>
            <p:spPr>
              <a:xfrm>
                <a:off x="988325"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04" name="Rectangle 7203"/>
              <p:cNvSpPr/>
              <p:nvPr/>
            </p:nvSpPr>
            <p:spPr>
              <a:xfrm>
                <a:off x="1067368"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05" name="Rectangle 7204"/>
              <p:cNvSpPr/>
              <p:nvPr/>
            </p:nvSpPr>
            <p:spPr>
              <a:xfrm>
                <a:off x="1143568"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06" name="Rectangle 7205"/>
              <p:cNvSpPr/>
              <p:nvPr/>
            </p:nvSpPr>
            <p:spPr>
              <a:xfrm>
                <a:off x="1219768"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07" name="Rectangle 7206"/>
              <p:cNvSpPr/>
              <p:nvPr/>
            </p:nvSpPr>
            <p:spPr>
              <a:xfrm>
                <a:off x="1295968"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08" name="Rectangle 7207"/>
              <p:cNvSpPr/>
              <p:nvPr/>
            </p:nvSpPr>
            <p:spPr>
              <a:xfrm>
                <a:off x="1484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09" name="Rectangle 7208"/>
              <p:cNvSpPr/>
              <p:nvPr/>
            </p:nvSpPr>
            <p:spPr>
              <a:xfrm>
                <a:off x="2246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10" name="Rectangle 7209"/>
              <p:cNvSpPr/>
              <p:nvPr/>
            </p:nvSpPr>
            <p:spPr>
              <a:xfrm>
                <a:off x="3008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11" name="Rectangle 7210"/>
              <p:cNvSpPr/>
              <p:nvPr/>
            </p:nvSpPr>
            <p:spPr>
              <a:xfrm>
                <a:off x="3770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12" name="Rectangle 7211"/>
              <p:cNvSpPr/>
              <p:nvPr/>
            </p:nvSpPr>
            <p:spPr>
              <a:xfrm>
                <a:off x="4532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13" name="Rectangle 7212"/>
              <p:cNvSpPr/>
              <p:nvPr/>
            </p:nvSpPr>
            <p:spPr>
              <a:xfrm>
                <a:off x="5294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14" name="Rectangle 7213"/>
              <p:cNvSpPr/>
              <p:nvPr/>
            </p:nvSpPr>
            <p:spPr>
              <a:xfrm>
                <a:off x="6056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15" name="Rectangle 7214"/>
              <p:cNvSpPr/>
              <p:nvPr/>
            </p:nvSpPr>
            <p:spPr>
              <a:xfrm>
                <a:off x="6818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16" name="Rectangle 7215"/>
              <p:cNvSpPr/>
              <p:nvPr/>
            </p:nvSpPr>
            <p:spPr>
              <a:xfrm>
                <a:off x="759725"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17" name="Rectangle 7216"/>
              <p:cNvSpPr/>
              <p:nvPr/>
            </p:nvSpPr>
            <p:spPr>
              <a:xfrm>
                <a:off x="835925"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18" name="Rectangle 7217"/>
              <p:cNvSpPr/>
              <p:nvPr/>
            </p:nvSpPr>
            <p:spPr>
              <a:xfrm>
                <a:off x="912125"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19" name="Rectangle 7218"/>
              <p:cNvSpPr/>
              <p:nvPr/>
            </p:nvSpPr>
            <p:spPr>
              <a:xfrm>
                <a:off x="988325"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20" name="Rectangle 7219"/>
              <p:cNvSpPr/>
              <p:nvPr/>
            </p:nvSpPr>
            <p:spPr>
              <a:xfrm>
                <a:off x="1067368"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21" name="Rectangle 7220"/>
              <p:cNvSpPr/>
              <p:nvPr/>
            </p:nvSpPr>
            <p:spPr>
              <a:xfrm>
                <a:off x="1143568"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22" name="Rectangle 7221"/>
              <p:cNvSpPr/>
              <p:nvPr/>
            </p:nvSpPr>
            <p:spPr>
              <a:xfrm>
                <a:off x="1219768"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23" name="Rectangle 7222"/>
              <p:cNvSpPr/>
              <p:nvPr/>
            </p:nvSpPr>
            <p:spPr>
              <a:xfrm>
                <a:off x="1295968"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24" name="Rectangle 7223"/>
              <p:cNvSpPr/>
              <p:nvPr/>
            </p:nvSpPr>
            <p:spPr>
              <a:xfrm>
                <a:off x="1484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25" name="Rectangle 7224"/>
              <p:cNvSpPr/>
              <p:nvPr/>
            </p:nvSpPr>
            <p:spPr>
              <a:xfrm>
                <a:off x="2246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26" name="Rectangle 7225"/>
              <p:cNvSpPr/>
              <p:nvPr/>
            </p:nvSpPr>
            <p:spPr>
              <a:xfrm>
                <a:off x="3008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27" name="Rectangle 7226"/>
              <p:cNvSpPr/>
              <p:nvPr/>
            </p:nvSpPr>
            <p:spPr>
              <a:xfrm>
                <a:off x="3770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28" name="Rectangle 7227"/>
              <p:cNvSpPr/>
              <p:nvPr/>
            </p:nvSpPr>
            <p:spPr>
              <a:xfrm>
                <a:off x="4532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29" name="Rectangle 7228"/>
              <p:cNvSpPr/>
              <p:nvPr/>
            </p:nvSpPr>
            <p:spPr>
              <a:xfrm>
                <a:off x="5294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30" name="Rectangle 7229"/>
              <p:cNvSpPr/>
              <p:nvPr/>
            </p:nvSpPr>
            <p:spPr>
              <a:xfrm>
                <a:off x="6056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31" name="Rectangle 7230"/>
              <p:cNvSpPr/>
              <p:nvPr/>
            </p:nvSpPr>
            <p:spPr>
              <a:xfrm>
                <a:off x="6818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32" name="Rectangle 7231"/>
              <p:cNvSpPr/>
              <p:nvPr/>
            </p:nvSpPr>
            <p:spPr>
              <a:xfrm>
                <a:off x="759725"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33" name="Rectangle 7232"/>
              <p:cNvSpPr/>
              <p:nvPr/>
            </p:nvSpPr>
            <p:spPr>
              <a:xfrm>
                <a:off x="835925"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34" name="Rectangle 7233"/>
              <p:cNvSpPr/>
              <p:nvPr/>
            </p:nvSpPr>
            <p:spPr>
              <a:xfrm>
                <a:off x="912125"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35" name="Rectangle 7234"/>
              <p:cNvSpPr/>
              <p:nvPr/>
            </p:nvSpPr>
            <p:spPr>
              <a:xfrm>
                <a:off x="988325"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36" name="Rectangle 7235"/>
              <p:cNvSpPr/>
              <p:nvPr/>
            </p:nvSpPr>
            <p:spPr>
              <a:xfrm>
                <a:off x="1067368"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37" name="Rectangle 7236"/>
              <p:cNvSpPr/>
              <p:nvPr/>
            </p:nvSpPr>
            <p:spPr>
              <a:xfrm>
                <a:off x="1143568"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38" name="Rectangle 7237"/>
              <p:cNvSpPr/>
              <p:nvPr/>
            </p:nvSpPr>
            <p:spPr>
              <a:xfrm>
                <a:off x="1219768"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39" name="Rectangle 7238"/>
              <p:cNvSpPr/>
              <p:nvPr/>
            </p:nvSpPr>
            <p:spPr>
              <a:xfrm>
                <a:off x="1295968"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7240" name="Rectangle 7239"/>
            <p:cNvSpPr/>
            <p:nvPr/>
          </p:nvSpPr>
          <p:spPr>
            <a:xfrm>
              <a:off x="1811338" y="4257675"/>
              <a:ext cx="1219200" cy="12192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41" name="Rectangle 7240"/>
            <p:cNvSpPr/>
            <p:nvPr/>
          </p:nvSpPr>
          <p:spPr>
            <a:xfrm>
              <a:off x="1827213" y="4257675"/>
              <a:ext cx="1219200" cy="12192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7242" name="Group 7241"/>
            <p:cNvGrpSpPr/>
            <p:nvPr/>
          </p:nvGrpSpPr>
          <p:grpSpPr>
            <a:xfrm>
              <a:off x="3027025" y="4257375"/>
              <a:ext cx="1226024" cy="1231710"/>
              <a:chOff x="148419" y="2895600"/>
              <a:chExt cx="1226024" cy="1231710"/>
            </a:xfrm>
            <a:noFill/>
          </p:grpSpPr>
          <p:sp>
            <p:nvSpPr>
              <p:cNvPr id="7243" name="Rectangle 7242"/>
              <p:cNvSpPr/>
              <p:nvPr/>
            </p:nvSpPr>
            <p:spPr>
              <a:xfrm>
                <a:off x="1506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44" name="Rectangle 7243"/>
              <p:cNvSpPr/>
              <p:nvPr/>
            </p:nvSpPr>
            <p:spPr>
              <a:xfrm>
                <a:off x="2268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45" name="Rectangle 7244"/>
              <p:cNvSpPr/>
              <p:nvPr/>
            </p:nvSpPr>
            <p:spPr>
              <a:xfrm>
                <a:off x="3030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46" name="Rectangle 7245"/>
              <p:cNvSpPr/>
              <p:nvPr/>
            </p:nvSpPr>
            <p:spPr>
              <a:xfrm>
                <a:off x="3792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47" name="Rectangle 7246"/>
              <p:cNvSpPr/>
              <p:nvPr/>
            </p:nvSpPr>
            <p:spPr>
              <a:xfrm>
                <a:off x="4554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48" name="Rectangle 7247"/>
              <p:cNvSpPr/>
              <p:nvPr/>
            </p:nvSpPr>
            <p:spPr>
              <a:xfrm>
                <a:off x="5316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49" name="Rectangle 7248"/>
              <p:cNvSpPr/>
              <p:nvPr/>
            </p:nvSpPr>
            <p:spPr>
              <a:xfrm>
                <a:off x="6078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50" name="Rectangle 7249"/>
              <p:cNvSpPr/>
              <p:nvPr/>
            </p:nvSpPr>
            <p:spPr>
              <a:xfrm>
                <a:off x="6840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51" name="Rectangle 7250"/>
              <p:cNvSpPr/>
              <p:nvPr/>
            </p:nvSpPr>
            <p:spPr>
              <a:xfrm>
                <a:off x="762000"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52" name="Rectangle 7251"/>
              <p:cNvSpPr/>
              <p:nvPr/>
            </p:nvSpPr>
            <p:spPr>
              <a:xfrm>
                <a:off x="838200"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53" name="Rectangle 7252"/>
              <p:cNvSpPr/>
              <p:nvPr/>
            </p:nvSpPr>
            <p:spPr>
              <a:xfrm>
                <a:off x="914400"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54" name="Rectangle 7253"/>
              <p:cNvSpPr/>
              <p:nvPr/>
            </p:nvSpPr>
            <p:spPr>
              <a:xfrm>
                <a:off x="990600"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55" name="Rectangle 7254"/>
              <p:cNvSpPr/>
              <p:nvPr/>
            </p:nvSpPr>
            <p:spPr>
              <a:xfrm>
                <a:off x="1069643"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56" name="Rectangle 7255"/>
              <p:cNvSpPr/>
              <p:nvPr/>
            </p:nvSpPr>
            <p:spPr>
              <a:xfrm>
                <a:off x="1145843"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57" name="Rectangle 7256"/>
              <p:cNvSpPr/>
              <p:nvPr/>
            </p:nvSpPr>
            <p:spPr>
              <a:xfrm>
                <a:off x="1222043"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58" name="Rectangle 7257"/>
              <p:cNvSpPr/>
              <p:nvPr/>
            </p:nvSpPr>
            <p:spPr>
              <a:xfrm>
                <a:off x="1298243"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59" name="Rectangle 7258"/>
              <p:cNvSpPr/>
              <p:nvPr/>
            </p:nvSpPr>
            <p:spPr>
              <a:xfrm>
                <a:off x="1506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60" name="Rectangle 7259"/>
              <p:cNvSpPr/>
              <p:nvPr/>
            </p:nvSpPr>
            <p:spPr>
              <a:xfrm>
                <a:off x="2268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61" name="Rectangle 7260"/>
              <p:cNvSpPr/>
              <p:nvPr/>
            </p:nvSpPr>
            <p:spPr>
              <a:xfrm>
                <a:off x="3030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62" name="Rectangle 7261"/>
              <p:cNvSpPr/>
              <p:nvPr/>
            </p:nvSpPr>
            <p:spPr>
              <a:xfrm>
                <a:off x="3792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63" name="Rectangle 7262"/>
              <p:cNvSpPr/>
              <p:nvPr/>
            </p:nvSpPr>
            <p:spPr>
              <a:xfrm>
                <a:off x="4554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64" name="Rectangle 7263"/>
              <p:cNvSpPr/>
              <p:nvPr/>
            </p:nvSpPr>
            <p:spPr>
              <a:xfrm>
                <a:off x="5316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65" name="Rectangle 7264"/>
              <p:cNvSpPr/>
              <p:nvPr/>
            </p:nvSpPr>
            <p:spPr>
              <a:xfrm>
                <a:off x="6078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66" name="Rectangle 7265"/>
              <p:cNvSpPr/>
              <p:nvPr/>
            </p:nvSpPr>
            <p:spPr>
              <a:xfrm>
                <a:off x="6840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67" name="Rectangle 7266"/>
              <p:cNvSpPr/>
              <p:nvPr/>
            </p:nvSpPr>
            <p:spPr>
              <a:xfrm>
                <a:off x="762000"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68" name="Rectangle 7267"/>
              <p:cNvSpPr/>
              <p:nvPr/>
            </p:nvSpPr>
            <p:spPr>
              <a:xfrm>
                <a:off x="838200"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69" name="Rectangle 7268"/>
              <p:cNvSpPr/>
              <p:nvPr/>
            </p:nvSpPr>
            <p:spPr>
              <a:xfrm>
                <a:off x="914400"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70" name="Rectangle 7269"/>
              <p:cNvSpPr/>
              <p:nvPr/>
            </p:nvSpPr>
            <p:spPr>
              <a:xfrm>
                <a:off x="990600"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71" name="Rectangle 7270"/>
              <p:cNvSpPr/>
              <p:nvPr/>
            </p:nvSpPr>
            <p:spPr>
              <a:xfrm>
                <a:off x="1069643"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72" name="Rectangle 7271"/>
              <p:cNvSpPr/>
              <p:nvPr/>
            </p:nvSpPr>
            <p:spPr>
              <a:xfrm>
                <a:off x="1145843"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73" name="Rectangle 7272"/>
              <p:cNvSpPr/>
              <p:nvPr/>
            </p:nvSpPr>
            <p:spPr>
              <a:xfrm>
                <a:off x="1222043"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74" name="Rectangle 7273"/>
              <p:cNvSpPr/>
              <p:nvPr/>
            </p:nvSpPr>
            <p:spPr>
              <a:xfrm>
                <a:off x="1298243"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75" name="Rectangle 7274"/>
              <p:cNvSpPr/>
              <p:nvPr/>
            </p:nvSpPr>
            <p:spPr>
              <a:xfrm>
                <a:off x="1506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76" name="Rectangle 7275"/>
              <p:cNvSpPr/>
              <p:nvPr/>
            </p:nvSpPr>
            <p:spPr>
              <a:xfrm>
                <a:off x="2268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77" name="Rectangle 7276"/>
              <p:cNvSpPr/>
              <p:nvPr/>
            </p:nvSpPr>
            <p:spPr>
              <a:xfrm>
                <a:off x="3030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78" name="Rectangle 7277"/>
              <p:cNvSpPr/>
              <p:nvPr/>
            </p:nvSpPr>
            <p:spPr>
              <a:xfrm>
                <a:off x="3792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79" name="Rectangle 7278"/>
              <p:cNvSpPr/>
              <p:nvPr/>
            </p:nvSpPr>
            <p:spPr>
              <a:xfrm>
                <a:off x="4554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80" name="Rectangle 7279"/>
              <p:cNvSpPr/>
              <p:nvPr/>
            </p:nvSpPr>
            <p:spPr>
              <a:xfrm>
                <a:off x="5316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81" name="Rectangle 7280"/>
              <p:cNvSpPr/>
              <p:nvPr/>
            </p:nvSpPr>
            <p:spPr>
              <a:xfrm>
                <a:off x="6078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82" name="Rectangle 7281"/>
              <p:cNvSpPr/>
              <p:nvPr/>
            </p:nvSpPr>
            <p:spPr>
              <a:xfrm>
                <a:off x="6840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83" name="Rectangle 7282"/>
              <p:cNvSpPr/>
              <p:nvPr/>
            </p:nvSpPr>
            <p:spPr>
              <a:xfrm>
                <a:off x="762000"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84" name="Rectangle 7283"/>
              <p:cNvSpPr/>
              <p:nvPr/>
            </p:nvSpPr>
            <p:spPr>
              <a:xfrm>
                <a:off x="838200"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85" name="Rectangle 7284"/>
              <p:cNvSpPr/>
              <p:nvPr/>
            </p:nvSpPr>
            <p:spPr>
              <a:xfrm>
                <a:off x="914400"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86" name="Rectangle 7285"/>
              <p:cNvSpPr/>
              <p:nvPr/>
            </p:nvSpPr>
            <p:spPr>
              <a:xfrm>
                <a:off x="990600"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87" name="Rectangle 7286"/>
              <p:cNvSpPr/>
              <p:nvPr/>
            </p:nvSpPr>
            <p:spPr>
              <a:xfrm>
                <a:off x="1069643"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88" name="Rectangle 7287"/>
              <p:cNvSpPr/>
              <p:nvPr/>
            </p:nvSpPr>
            <p:spPr>
              <a:xfrm>
                <a:off x="1145843"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89" name="Rectangle 7288"/>
              <p:cNvSpPr/>
              <p:nvPr/>
            </p:nvSpPr>
            <p:spPr>
              <a:xfrm>
                <a:off x="1222043"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90" name="Rectangle 7289"/>
              <p:cNvSpPr/>
              <p:nvPr/>
            </p:nvSpPr>
            <p:spPr>
              <a:xfrm>
                <a:off x="1298243"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91" name="Rectangle 7290"/>
              <p:cNvSpPr/>
              <p:nvPr/>
            </p:nvSpPr>
            <p:spPr>
              <a:xfrm>
                <a:off x="1506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92" name="Rectangle 7291"/>
              <p:cNvSpPr/>
              <p:nvPr/>
            </p:nvSpPr>
            <p:spPr>
              <a:xfrm>
                <a:off x="2268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93" name="Rectangle 7292"/>
              <p:cNvSpPr/>
              <p:nvPr/>
            </p:nvSpPr>
            <p:spPr>
              <a:xfrm>
                <a:off x="3030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94" name="Rectangle 7293"/>
              <p:cNvSpPr/>
              <p:nvPr/>
            </p:nvSpPr>
            <p:spPr>
              <a:xfrm>
                <a:off x="3792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95" name="Rectangle 7294"/>
              <p:cNvSpPr/>
              <p:nvPr/>
            </p:nvSpPr>
            <p:spPr>
              <a:xfrm>
                <a:off x="4554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96" name="Rectangle 7295"/>
              <p:cNvSpPr/>
              <p:nvPr/>
            </p:nvSpPr>
            <p:spPr>
              <a:xfrm>
                <a:off x="5316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97" name="Rectangle 7296"/>
              <p:cNvSpPr/>
              <p:nvPr/>
            </p:nvSpPr>
            <p:spPr>
              <a:xfrm>
                <a:off x="6078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98" name="Rectangle 7297"/>
              <p:cNvSpPr/>
              <p:nvPr/>
            </p:nvSpPr>
            <p:spPr>
              <a:xfrm>
                <a:off x="6840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99" name="Rectangle 7298"/>
              <p:cNvSpPr/>
              <p:nvPr/>
            </p:nvSpPr>
            <p:spPr>
              <a:xfrm>
                <a:off x="762000"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00" name="Rectangle 7299"/>
              <p:cNvSpPr/>
              <p:nvPr/>
            </p:nvSpPr>
            <p:spPr>
              <a:xfrm>
                <a:off x="838200"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01" name="Rectangle 7300"/>
              <p:cNvSpPr/>
              <p:nvPr/>
            </p:nvSpPr>
            <p:spPr>
              <a:xfrm>
                <a:off x="914400"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02" name="Rectangle 7301"/>
              <p:cNvSpPr/>
              <p:nvPr/>
            </p:nvSpPr>
            <p:spPr>
              <a:xfrm>
                <a:off x="990600"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03" name="Rectangle 7302"/>
              <p:cNvSpPr/>
              <p:nvPr/>
            </p:nvSpPr>
            <p:spPr>
              <a:xfrm>
                <a:off x="1069643"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04" name="Rectangle 7303"/>
              <p:cNvSpPr/>
              <p:nvPr/>
            </p:nvSpPr>
            <p:spPr>
              <a:xfrm>
                <a:off x="1145843"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05" name="Rectangle 7304"/>
              <p:cNvSpPr/>
              <p:nvPr/>
            </p:nvSpPr>
            <p:spPr>
              <a:xfrm>
                <a:off x="1222043"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06" name="Rectangle 7305"/>
              <p:cNvSpPr/>
              <p:nvPr/>
            </p:nvSpPr>
            <p:spPr>
              <a:xfrm>
                <a:off x="1298243"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07" name="Rectangle 7306"/>
              <p:cNvSpPr/>
              <p:nvPr/>
            </p:nvSpPr>
            <p:spPr>
              <a:xfrm>
                <a:off x="1489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08" name="Rectangle 7307"/>
              <p:cNvSpPr/>
              <p:nvPr/>
            </p:nvSpPr>
            <p:spPr>
              <a:xfrm>
                <a:off x="2251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09" name="Rectangle 7308"/>
              <p:cNvSpPr/>
              <p:nvPr/>
            </p:nvSpPr>
            <p:spPr>
              <a:xfrm>
                <a:off x="3013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10" name="Rectangle 7309"/>
              <p:cNvSpPr/>
              <p:nvPr/>
            </p:nvSpPr>
            <p:spPr>
              <a:xfrm>
                <a:off x="3775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11" name="Rectangle 7310"/>
              <p:cNvSpPr/>
              <p:nvPr/>
            </p:nvSpPr>
            <p:spPr>
              <a:xfrm>
                <a:off x="4537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12" name="Rectangle 7311"/>
              <p:cNvSpPr/>
              <p:nvPr/>
            </p:nvSpPr>
            <p:spPr>
              <a:xfrm>
                <a:off x="5299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13" name="Rectangle 7312"/>
              <p:cNvSpPr/>
              <p:nvPr/>
            </p:nvSpPr>
            <p:spPr>
              <a:xfrm>
                <a:off x="6061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14" name="Rectangle 7313"/>
              <p:cNvSpPr/>
              <p:nvPr/>
            </p:nvSpPr>
            <p:spPr>
              <a:xfrm>
                <a:off x="6823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15" name="Rectangle 7314"/>
              <p:cNvSpPr/>
              <p:nvPr/>
            </p:nvSpPr>
            <p:spPr>
              <a:xfrm>
                <a:off x="760294"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16" name="Rectangle 7315"/>
              <p:cNvSpPr/>
              <p:nvPr/>
            </p:nvSpPr>
            <p:spPr>
              <a:xfrm>
                <a:off x="836494"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17" name="Rectangle 7316"/>
              <p:cNvSpPr/>
              <p:nvPr/>
            </p:nvSpPr>
            <p:spPr>
              <a:xfrm>
                <a:off x="912694"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18" name="Rectangle 7317"/>
              <p:cNvSpPr/>
              <p:nvPr/>
            </p:nvSpPr>
            <p:spPr>
              <a:xfrm>
                <a:off x="988894"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19" name="Rectangle 7318"/>
              <p:cNvSpPr/>
              <p:nvPr/>
            </p:nvSpPr>
            <p:spPr>
              <a:xfrm>
                <a:off x="1067937"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20" name="Rectangle 7319"/>
              <p:cNvSpPr/>
              <p:nvPr/>
            </p:nvSpPr>
            <p:spPr>
              <a:xfrm>
                <a:off x="1144137"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21" name="Rectangle 7320"/>
              <p:cNvSpPr/>
              <p:nvPr/>
            </p:nvSpPr>
            <p:spPr>
              <a:xfrm>
                <a:off x="1220337"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22" name="Rectangle 7321"/>
              <p:cNvSpPr/>
              <p:nvPr/>
            </p:nvSpPr>
            <p:spPr>
              <a:xfrm>
                <a:off x="1296537"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23" name="Rectangle 7322"/>
              <p:cNvSpPr/>
              <p:nvPr/>
            </p:nvSpPr>
            <p:spPr>
              <a:xfrm>
                <a:off x="1489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24" name="Rectangle 7323"/>
              <p:cNvSpPr/>
              <p:nvPr/>
            </p:nvSpPr>
            <p:spPr>
              <a:xfrm>
                <a:off x="2251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25" name="Rectangle 7324"/>
              <p:cNvSpPr/>
              <p:nvPr/>
            </p:nvSpPr>
            <p:spPr>
              <a:xfrm>
                <a:off x="3013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26" name="Rectangle 7325"/>
              <p:cNvSpPr/>
              <p:nvPr/>
            </p:nvSpPr>
            <p:spPr>
              <a:xfrm>
                <a:off x="3775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27" name="Rectangle 7326"/>
              <p:cNvSpPr/>
              <p:nvPr/>
            </p:nvSpPr>
            <p:spPr>
              <a:xfrm>
                <a:off x="4537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28" name="Rectangle 7327"/>
              <p:cNvSpPr/>
              <p:nvPr/>
            </p:nvSpPr>
            <p:spPr>
              <a:xfrm>
                <a:off x="5299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29" name="Rectangle 7328"/>
              <p:cNvSpPr/>
              <p:nvPr/>
            </p:nvSpPr>
            <p:spPr>
              <a:xfrm>
                <a:off x="6061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30" name="Rectangle 7329"/>
              <p:cNvSpPr/>
              <p:nvPr/>
            </p:nvSpPr>
            <p:spPr>
              <a:xfrm>
                <a:off x="6823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31" name="Rectangle 7330"/>
              <p:cNvSpPr/>
              <p:nvPr/>
            </p:nvSpPr>
            <p:spPr>
              <a:xfrm>
                <a:off x="760294"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32" name="Rectangle 7331"/>
              <p:cNvSpPr/>
              <p:nvPr/>
            </p:nvSpPr>
            <p:spPr>
              <a:xfrm>
                <a:off x="836494"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33" name="Rectangle 7332"/>
              <p:cNvSpPr/>
              <p:nvPr/>
            </p:nvSpPr>
            <p:spPr>
              <a:xfrm>
                <a:off x="912694"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34" name="Rectangle 7333"/>
              <p:cNvSpPr/>
              <p:nvPr/>
            </p:nvSpPr>
            <p:spPr>
              <a:xfrm>
                <a:off x="988894"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35" name="Rectangle 7334"/>
              <p:cNvSpPr/>
              <p:nvPr/>
            </p:nvSpPr>
            <p:spPr>
              <a:xfrm>
                <a:off x="1067937"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36" name="Rectangle 7335"/>
              <p:cNvSpPr/>
              <p:nvPr/>
            </p:nvSpPr>
            <p:spPr>
              <a:xfrm>
                <a:off x="1144137"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37" name="Rectangle 7336"/>
              <p:cNvSpPr/>
              <p:nvPr/>
            </p:nvSpPr>
            <p:spPr>
              <a:xfrm>
                <a:off x="1220337"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38" name="Rectangle 7337"/>
              <p:cNvSpPr/>
              <p:nvPr/>
            </p:nvSpPr>
            <p:spPr>
              <a:xfrm>
                <a:off x="1296537"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39" name="Rectangle 7338"/>
              <p:cNvSpPr/>
              <p:nvPr/>
            </p:nvSpPr>
            <p:spPr>
              <a:xfrm>
                <a:off x="1489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40" name="Rectangle 7339"/>
              <p:cNvSpPr/>
              <p:nvPr/>
            </p:nvSpPr>
            <p:spPr>
              <a:xfrm>
                <a:off x="2251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41" name="Rectangle 7340"/>
              <p:cNvSpPr/>
              <p:nvPr/>
            </p:nvSpPr>
            <p:spPr>
              <a:xfrm>
                <a:off x="3013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42" name="Rectangle 7341"/>
              <p:cNvSpPr/>
              <p:nvPr/>
            </p:nvSpPr>
            <p:spPr>
              <a:xfrm>
                <a:off x="3775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43" name="Rectangle 7342"/>
              <p:cNvSpPr/>
              <p:nvPr/>
            </p:nvSpPr>
            <p:spPr>
              <a:xfrm>
                <a:off x="4537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44" name="Rectangle 7343"/>
              <p:cNvSpPr/>
              <p:nvPr/>
            </p:nvSpPr>
            <p:spPr>
              <a:xfrm>
                <a:off x="5299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45" name="Rectangle 7344"/>
              <p:cNvSpPr/>
              <p:nvPr/>
            </p:nvSpPr>
            <p:spPr>
              <a:xfrm>
                <a:off x="6061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46" name="Rectangle 7345"/>
              <p:cNvSpPr/>
              <p:nvPr/>
            </p:nvSpPr>
            <p:spPr>
              <a:xfrm>
                <a:off x="6823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47" name="Rectangle 7346"/>
              <p:cNvSpPr/>
              <p:nvPr/>
            </p:nvSpPr>
            <p:spPr>
              <a:xfrm>
                <a:off x="760294"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48" name="Rectangle 7347"/>
              <p:cNvSpPr/>
              <p:nvPr/>
            </p:nvSpPr>
            <p:spPr>
              <a:xfrm>
                <a:off x="836494"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49" name="Rectangle 7348"/>
              <p:cNvSpPr/>
              <p:nvPr/>
            </p:nvSpPr>
            <p:spPr>
              <a:xfrm>
                <a:off x="912694"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50" name="Rectangle 7349"/>
              <p:cNvSpPr/>
              <p:nvPr/>
            </p:nvSpPr>
            <p:spPr>
              <a:xfrm>
                <a:off x="988894"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51" name="Rectangle 7350"/>
              <p:cNvSpPr/>
              <p:nvPr/>
            </p:nvSpPr>
            <p:spPr>
              <a:xfrm>
                <a:off x="1067937"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52" name="Rectangle 7351"/>
              <p:cNvSpPr/>
              <p:nvPr/>
            </p:nvSpPr>
            <p:spPr>
              <a:xfrm>
                <a:off x="1144137"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53" name="Rectangle 7352"/>
              <p:cNvSpPr/>
              <p:nvPr/>
            </p:nvSpPr>
            <p:spPr>
              <a:xfrm>
                <a:off x="1220337"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54" name="Rectangle 7353"/>
              <p:cNvSpPr/>
              <p:nvPr/>
            </p:nvSpPr>
            <p:spPr>
              <a:xfrm>
                <a:off x="1296537"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55" name="Rectangle 7354"/>
              <p:cNvSpPr/>
              <p:nvPr/>
            </p:nvSpPr>
            <p:spPr>
              <a:xfrm>
                <a:off x="1489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56" name="Rectangle 7355"/>
              <p:cNvSpPr/>
              <p:nvPr/>
            </p:nvSpPr>
            <p:spPr>
              <a:xfrm>
                <a:off x="2251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57" name="Rectangle 7356"/>
              <p:cNvSpPr/>
              <p:nvPr/>
            </p:nvSpPr>
            <p:spPr>
              <a:xfrm>
                <a:off x="3013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58" name="Rectangle 7357"/>
              <p:cNvSpPr/>
              <p:nvPr/>
            </p:nvSpPr>
            <p:spPr>
              <a:xfrm>
                <a:off x="3775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59" name="Rectangle 7358"/>
              <p:cNvSpPr/>
              <p:nvPr/>
            </p:nvSpPr>
            <p:spPr>
              <a:xfrm>
                <a:off x="4537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60" name="Rectangle 7359"/>
              <p:cNvSpPr/>
              <p:nvPr/>
            </p:nvSpPr>
            <p:spPr>
              <a:xfrm>
                <a:off x="5299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61" name="Rectangle 7360"/>
              <p:cNvSpPr/>
              <p:nvPr/>
            </p:nvSpPr>
            <p:spPr>
              <a:xfrm>
                <a:off x="6061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62" name="Rectangle 7361"/>
              <p:cNvSpPr/>
              <p:nvPr/>
            </p:nvSpPr>
            <p:spPr>
              <a:xfrm>
                <a:off x="6823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63" name="Rectangle 7362"/>
              <p:cNvSpPr/>
              <p:nvPr/>
            </p:nvSpPr>
            <p:spPr>
              <a:xfrm>
                <a:off x="760294"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64" name="Rectangle 7363"/>
              <p:cNvSpPr/>
              <p:nvPr/>
            </p:nvSpPr>
            <p:spPr>
              <a:xfrm>
                <a:off x="836494"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65" name="Rectangle 7364"/>
              <p:cNvSpPr/>
              <p:nvPr/>
            </p:nvSpPr>
            <p:spPr>
              <a:xfrm>
                <a:off x="912694"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66" name="Rectangle 7365"/>
              <p:cNvSpPr/>
              <p:nvPr/>
            </p:nvSpPr>
            <p:spPr>
              <a:xfrm>
                <a:off x="988894"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67" name="Rectangle 7366"/>
              <p:cNvSpPr/>
              <p:nvPr/>
            </p:nvSpPr>
            <p:spPr>
              <a:xfrm>
                <a:off x="1067937"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68" name="Rectangle 7367"/>
              <p:cNvSpPr/>
              <p:nvPr/>
            </p:nvSpPr>
            <p:spPr>
              <a:xfrm>
                <a:off x="1144137"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69" name="Rectangle 7368"/>
              <p:cNvSpPr/>
              <p:nvPr/>
            </p:nvSpPr>
            <p:spPr>
              <a:xfrm>
                <a:off x="1220337"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70" name="Rectangle 7369"/>
              <p:cNvSpPr/>
              <p:nvPr/>
            </p:nvSpPr>
            <p:spPr>
              <a:xfrm>
                <a:off x="1296537"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71" name="Rectangle 7370"/>
              <p:cNvSpPr/>
              <p:nvPr/>
            </p:nvSpPr>
            <p:spPr>
              <a:xfrm>
                <a:off x="1501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72" name="Rectangle 7371"/>
              <p:cNvSpPr/>
              <p:nvPr/>
            </p:nvSpPr>
            <p:spPr>
              <a:xfrm>
                <a:off x="2263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73" name="Rectangle 7372"/>
              <p:cNvSpPr/>
              <p:nvPr/>
            </p:nvSpPr>
            <p:spPr>
              <a:xfrm>
                <a:off x="3025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74" name="Rectangle 7373"/>
              <p:cNvSpPr/>
              <p:nvPr/>
            </p:nvSpPr>
            <p:spPr>
              <a:xfrm>
                <a:off x="3787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75" name="Rectangle 7374"/>
              <p:cNvSpPr/>
              <p:nvPr/>
            </p:nvSpPr>
            <p:spPr>
              <a:xfrm>
                <a:off x="4549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76" name="Rectangle 7375"/>
              <p:cNvSpPr/>
              <p:nvPr/>
            </p:nvSpPr>
            <p:spPr>
              <a:xfrm>
                <a:off x="5311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77" name="Rectangle 7376"/>
              <p:cNvSpPr/>
              <p:nvPr/>
            </p:nvSpPr>
            <p:spPr>
              <a:xfrm>
                <a:off x="6073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78" name="Rectangle 7377"/>
              <p:cNvSpPr/>
              <p:nvPr/>
            </p:nvSpPr>
            <p:spPr>
              <a:xfrm>
                <a:off x="6835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79" name="Rectangle 7378"/>
              <p:cNvSpPr/>
              <p:nvPr/>
            </p:nvSpPr>
            <p:spPr>
              <a:xfrm>
                <a:off x="761431"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80" name="Rectangle 7379"/>
              <p:cNvSpPr/>
              <p:nvPr/>
            </p:nvSpPr>
            <p:spPr>
              <a:xfrm>
                <a:off x="837631"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81" name="Rectangle 7380"/>
              <p:cNvSpPr/>
              <p:nvPr/>
            </p:nvSpPr>
            <p:spPr>
              <a:xfrm>
                <a:off x="913831"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82" name="Rectangle 7381"/>
              <p:cNvSpPr/>
              <p:nvPr/>
            </p:nvSpPr>
            <p:spPr>
              <a:xfrm>
                <a:off x="990031"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83" name="Rectangle 7382"/>
              <p:cNvSpPr/>
              <p:nvPr/>
            </p:nvSpPr>
            <p:spPr>
              <a:xfrm>
                <a:off x="1069074"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84" name="Rectangle 7383"/>
              <p:cNvSpPr/>
              <p:nvPr/>
            </p:nvSpPr>
            <p:spPr>
              <a:xfrm>
                <a:off x="1145274"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85" name="Rectangle 7384"/>
              <p:cNvSpPr/>
              <p:nvPr/>
            </p:nvSpPr>
            <p:spPr>
              <a:xfrm>
                <a:off x="1221474"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86" name="Rectangle 7385"/>
              <p:cNvSpPr/>
              <p:nvPr/>
            </p:nvSpPr>
            <p:spPr>
              <a:xfrm>
                <a:off x="1297674"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87" name="Rectangle 7386"/>
              <p:cNvSpPr/>
              <p:nvPr/>
            </p:nvSpPr>
            <p:spPr>
              <a:xfrm>
                <a:off x="1501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88" name="Rectangle 7387"/>
              <p:cNvSpPr/>
              <p:nvPr/>
            </p:nvSpPr>
            <p:spPr>
              <a:xfrm>
                <a:off x="2263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89" name="Rectangle 7388"/>
              <p:cNvSpPr/>
              <p:nvPr/>
            </p:nvSpPr>
            <p:spPr>
              <a:xfrm>
                <a:off x="3025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90" name="Rectangle 7389"/>
              <p:cNvSpPr/>
              <p:nvPr/>
            </p:nvSpPr>
            <p:spPr>
              <a:xfrm>
                <a:off x="3787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91" name="Rectangle 7390"/>
              <p:cNvSpPr/>
              <p:nvPr/>
            </p:nvSpPr>
            <p:spPr>
              <a:xfrm>
                <a:off x="4549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92" name="Rectangle 7391"/>
              <p:cNvSpPr/>
              <p:nvPr/>
            </p:nvSpPr>
            <p:spPr>
              <a:xfrm>
                <a:off x="5311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93" name="Rectangle 7392"/>
              <p:cNvSpPr/>
              <p:nvPr/>
            </p:nvSpPr>
            <p:spPr>
              <a:xfrm>
                <a:off x="6073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94" name="Rectangle 7393"/>
              <p:cNvSpPr/>
              <p:nvPr/>
            </p:nvSpPr>
            <p:spPr>
              <a:xfrm>
                <a:off x="6835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95" name="Rectangle 7394"/>
              <p:cNvSpPr/>
              <p:nvPr/>
            </p:nvSpPr>
            <p:spPr>
              <a:xfrm>
                <a:off x="761431"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96" name="Rectangle 7395"/>
              <p:cNvSpPr/>
              <p:nvPr/>
            </p:nvSpPr>
            <p:spPr>
              <a:xfrm>
                <a:off x="837631"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97" name="Rectangle 7396"/>
              <p:cNvSpPr/>
              <p:nvPr/>
            </p:nvSpPr>
            <p:spPr>
              <a:xfrm>
                <a:off x="913831"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98" name="Rectangle 7397"/>
              <p:cNvSpPr/>
              <p:nvPr/>
            </p:nvSpPr>
            <p:spPr>
              <a:xfrm>
                <a:off x="990031"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99" name="Rectangle 7398"/>
              <p:cNvSpPr/>
              <p:nvPr/>
            </p:nvSpPr>
            <p:spPr>
              <a:xfrm>
                <a:off x="1069074"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00" name="Rectangle 7399"/>
              <p:cNvSpPr/>
              <p:nvPr/>
            </p:nvSpPr>
            <p:spPr>
              <a:xfrm>
                <a:off x="1145274"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01" name="Rectangle 7400"/>
              <p:cNvSpPr/>
              <p:nvPr/>
            </p:nvSpPr>
            <p:spPr>
              <a:xfrm>
                <a:off x="1221474"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02" name="Rectangle 7401"/>
              <p:cNvSpPr/>
              <p:nvPr/>
            </p:nvSpPr>
            <p:spPr>
              <a:xfrm>
                <a:off x="1297674"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03" name="Rectangle 7402"/>
              <p:cNvSpPr/>
              <p:nvPr/>
            </p:nvSpPr>
            <p:spPr>
              <a:xfrm>
                <a:off x="1501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04" name="Rectangle 7403"/>
              <p:cNvSpPr/>
              <p:nvPr/>
            </p:nvSpPr>
            <p:spPr>
              <a:xfrm>
                <a:off x="2263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05" name="Rectangle 7404"/>
              <p:cNvSpPr/>
              <p:nvPr/>
            </p:nvSpPr>
            <p:spPr>
              <a:xfrm>
                <a:off x="3025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06" name="Rectangle 7405"/>
              <p:cNvSpPr/>
              <p:nvPr/>
            </p:nvSpPr>
            <p:spPr>
              <a:xfrm>
                <a:off x="3787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07" name="Rectangle 7406"/>
              <p:cNvSpPr/>
              <p:nvPr/>
            </p:nvSpPr>
            <p:spPr>
              <a:xfrm>
                <a:off x="4549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08" name="Rectangle 7407"/>
              <p:cNvSpPr/>
              <p:nvPr/>
            </p:nvSpPr>
            <p:spPr>
              <a:xfrm>
                <a:off x="5311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09" name="Rectangle 7408"/>
              <p:cNvSpPr/>
              <p:nvPr/>
            </p:nvSpPr>
            <p:spPr>
              <a:xfrm>
                <a:off x="6073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10" name="Rectangle 7409"/>
              <p:cNvSpPr/>
              <p:nvPr/>
            </p:nvSpPr>
            <p:spPr>
              <a:xfrm>
                <a:off x="6835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11" name="Rectangle 7410"/>
              <p:cNvSpPr/>
              <p:nvPr/>
            </p:nvSpPr>
            <p:spPr>
              <a:xfrm>
                <a:off x="761431"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12" name="Rectangle 7411"/>
              <p:cNvSpPr/>
              <p:nvPr/>
            </p:nvSpPr>
            <p:spPr>
              <a:xfrm>
                <a:off x="837631"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13" name="Rectangle 7412"/>
              <p:cNvSpPr/>
              <p:nvPr/>
            </p:nvSpPr>
            <p:spPr>
              <a:xfrm>
                <a:off x="913831"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14" name="Rectangle 7413"/>
              <p:cNvSpPr/>
              <p:nvPr/>
            </p:nvSpPr>
            <p:spPr>
              <a:xfrm>
                <a:off x="990031"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15" name="Rectangle 7414"/>
              <p:cNvSpPr/>
              <p:nvPr/>
            </p:nvSpPr>
            <p:spPr>
              <a:xfrm>
                <a:off x="1069074"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16" name="Rectangle 7415"/>
              <p:cNvSpPr/>
              <p:nvPr/>
            </p:nvSpPr>
            <p:spPr>
              <a:xfrm>
                <a:off x="1145274"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17" name="Rectangle 7416"/>
              <p:cNvSpPr/>
              <p:nvPr/>
            </p:nvSpPr>
            <p:spPr>
              <a:xfrm>
                <a:off x="1221474"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18" name="Rectangle 7417"/>
              <p:cNvSpPr/>
              <p:nvPr/>
            </p:nvSpPr>
            <p:spPr>
              <a:xfrm>
                <a:off x="1297674"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19" name="Rectangle 7418"/>
              <p:cNvSpPr/>
              <p:nvPr/>
            </p:nvSpPr>
            <p:spPr>
              <a:xfrm>
                <a:off x="1501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20" name="Rectangle 7419"/>
              <p:cNvSpPr/>
              <p:nvPr/>
            </p:nvSpPr>
            <p:spPr>
              <a:xfrm>
                <a:off x="2263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21" name="Rectangle 7420"/>
              <p:cNvSpPr/>
              <p:nvPr/>
            </p:nvSpPr>
            <p:spPr>
              <a:xfrm>
                <a:off x="3025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22" name="Rectangle 7421"/>
              <p:cNvSpPr/>
              <p:nvPr/>
            </p:nvSpPr>
            <p:spPr>
              <a:xfrm>
                <a:off x="3787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23" name="Rectangle 7422"/>
              <p:cNvSpPr/>
              <p:nvPr/>
            </p:nvSpPr>
            <p:spPr>
              <a:xfrm>
                <a:off x="4549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24" name="Rectangle 7423"/>
              <p:cNvSpPr/>
              <p:nvPr/>
            </p:nvSpPr>
            <p:spPr>
              <a:xfrm>
                <a:off x="5311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25" name="Rectangle 7424"/>
              <p:cNvSpPr/>
              <p:nvPr/>
            </p:nvSpPr>
            <p:spPr>
              <a:xfrm>
                <a:off x="6073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26" name="Rectangle 7425"/>
              <p:cNvSpPr/>
              <p:nvPr/>
            </p:nvSpPr>
            <p:spPr>
              <a:xfrm>
                <a:off x="6835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27" name="Rectangle 7426"/>
              <p:cNvSpPr/>
              <p:nvPr/>
            </p:nvSpPr>
            <p:spPr>
              <a:xfrm>
                <a:off x="761431"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28" name="Rectangle 7427"/>
              <p:cNvSpPr/>
              <p:nvPr/>
            </p:nvSpPr>
            <p:spPr>
              <a:xfrm>
                <a:off x="837631"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29" name="Rectangle 7428"/>
              <p:cNvSpPr/>
              <p:nvPr/>
            </p:nvSpPr>
            <p:spPr>
              <a:xfrm>
                <a:off x="913831"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30" name="Rectangle 7429"/>
              <p:cNvSpPr/>
              <p:nvPr/>
            </p:nvSpPr>
            <p:spPr>
              <a:xfrm>
                <a:off x="990031"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31" name="Rectangle 7430"/>
              <p:cNvSpPr/>
              <p:nvPr/>
            </p:nvSpPr>
            <p:spPr>
              <a:xfrm>
                <a:off x="1069074"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32" name="Rectangle 7431"/>
              <p:cNvSpPr/>
              <p:nvPr/>
            </p:nvSpPr>
            <p:spPr>
              <a:xfrm>
                <a:off x="1145274"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33" name="Rectangle 7432"/>
              <p:cNvSpPr/>
              <p:nvPr/>
            </p:nvSpPr>
            <p:spPr>
              <a:xfrm>
                <a:off x="1221474"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34" name="Rectangle 7433"/>
              <p:cNvSpPr/>
              <p:nvPr/>
            </p:nvSpPr>
            <p:spPr>
              <a:xfrm>
                <a:off x="1297674"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35" name="Rectangle 7434"/>
              <p:cNvSpPr/>
              <p:nvPr/>
            </p:nvSpPr>
            <p:spPr>
              <a:xfrm>
                <a:off x="1484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36" name="Rectangle 7435"/>
              <p:cNvSpPr/>
              <p:nvPr/>
            </p:nvSpPr>
            <p:spPr>
              <a:xfrm>
                <a:off x="2246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37" name="Rectangle 7436"/>
              <p:cNvSpPr/>
              <p:nvPr/>
            </p:nvSpPr>
            <p:spPr>
              <a:xfrm>
                <a:off x="3008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38" name="Rectangle 7437"/>
              <p:cNvSpPr/>
              <p:nvPr/>
            </p:nvSpPr>
            <p:spPr>
              <a:xfrm>
                <a:off x="3770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39" name="Rectangle 7438"/>
              <p:cNvSpPr/>
              <p:nvPr/>
            </p:nvSpPr>
            <p:spPr>
              <a:xfrm>
                <a:off x="4532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40" name="Rectangle 7439"/>
              <p:cNvSpPr/>
              <p:nvPr/>
            </p:nvSpPr>
            <p:spPr>
              <a:xfrm>
                <a:off x="5294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41" name="Rectangle 7440"/>
              <p:cNvSpPr/>
              <p:nvPr/>
            </p:nvSpPr>
            <p:spPr>
              <a:xfrm>
                <a:off x="6056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42" name="Rectangle 7441"/>
              <p:cNvSpPr/>
              <p:nvPr/>
            </p:nvSpPr>
            <p:spPr>
              <a:xfrm>
                <a:off x="6818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43" name="Rectangle 7442"/>
              <p:cNvSpPr/>
              <p:nvPr/>
            </p:nvSpPr>
            <p:spPr>
              <a:xfrm>
                <a:off x="759725"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44" name="Rectangle 7443"/>
              <p:cNvSpPr/>
              <p:nvPr/>
            </p:nvSpPr>
            <p:spPr>
              <a:xfrm>
                <a:off x="835925"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45" name="Rectangle 7444"/>
              <p:cNvSpPr/>
              <p:nvPr/>
            </p:nvSpPr>
            <p:spPr>
              <a:xfrm>
                <a:off x="912125"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46" name="Rectangle 7445"/>
              <p:cNvSpPr/>
              <p:nvPr/>
            </p:nvSpPr>
            <p:spPr>
              <a:xfrm>
                <a:off x="988325"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47" name="Rectangle 7446"/>
              <p:cNvSpPr/>
              <p:nvPr/>
            </p:nvSpPr>
            <p:spPr>
              <a:xfrm>
                <a:off x="1067368"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48" name="Rectangle 7447"/>
              <p:cNvSpPr/>
              <p:nvPr/>
            </p:nvSpPr>
            <p:spPr>
              <a:xfrm>
                <a:off x="1143568"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49" name="Rectangle 7448"/>
              <p:cNvSpPr/>
              <p:nvPr/>
            </p:nvSpPr>
            <p:spPr>
              <a:xfrm>
                <a:off x="1219768"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50" name="Rectangle 7449"/>
              <p:cNvSpPr/>
              <p:nvPr/>
            </p:nvSpPr>
            <p:spPr>
              <a:xfrm>
                <a:off x="1295968"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51" name="Rectangle 7450"/>
              <p:cNvSpPr/>
              <p:nvPr/>
            </p:nvSpPr>
            <p:spPr>
              <a:xfrm>
                <a:off x="1484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52" name="Rectangle 7451"/>
              <p:cNvSpPr/>
              <p:nvPr/>
            </p:nvSpPr>
            <p:spPr>
              <a:xfrm>
                <a:off x="2246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53" name="Rectangle 7452"/>
              <p:cNvSpPr/>
              <p:nvPr/>
            </p:nvSpPr>
            <p:spPr>
              <a:xfrm>
                <a:off x="3008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54" name="Rectangle 7453"/>
              <p:cNvSpPr/>
              <p:nvPr/>
            </p:nvSpPr>
            <p:spPr>
              <a:xfrm>
                <a:off x="3770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55" name="Rectangle 7454"/>
              <p:cNvSpPr/>
              <p:nvPr/>
            </p:nvSpPr>
            <p:spPr>
              <a:xfrm>
                <a:off x="4532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56" name="Rectangle 7455"/>
              <p:cNvSpPr/>
              <p:nvPr/>
            </p:nvSpPr>
            <p:spPr>
              <a:xfrm>
                <a:off x="5294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57" name="Rectangle 7456"/>
              <p:cNvSpPr/>
              <p:nvPr/>
            </p:nvSpPr>
            <p:spPr>
              <a:xfrm>
                <a:off x="6056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58" name="Rectangle 7457"/>
              <p:cNvSpPr/>
              <p:nvPr/>
            </p:nvSpPr>
            <p:spPr>
              <a:xfrm>
                <a:off x="6818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59" name="Rectangle 7458"/>
              <p:cNvSpPr/>
              <p:nvPr/>
            </p:nvSpPr>
            <p:spPr>
              <a:xfrm>
                <a:off x="759725"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60" name="Rectangle 7459"/>
              <p:cNvSpPr/>
              <p:nvPr/>
            </p:nvSpPr>
            <p:spPr>
              <a:xfrm>
                <a:off x="835925"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61" name="Rectangle 7460"/>
              <p:cNvSpPr/>
              <p:nvPr/>
            </p:nvSpPr>
            <p:spPr>
              <a:xfrm>
                <a:off x="912125"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62" name="Rectangle 7461"/>
              <p:cNvSpPr/>
              <p:nvPr/>
            </p:nvSpPr>
            <p:spPr>
              <a:xfrm>
                <a:off x="988325"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63" name="Rectangle 7462"/>
              <p:cNvSpPr/>
              <p:nvPr/>
            </p:nvSpPr>
            <p:spPr>
              <a:xfrm>
                <a:off x="1067368"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64" name="Rectangle 7463"/>
              <p:cNvSpPr/>
              <p:nvPr/>
            </p:nvSpPr>
            <p:spPr>
              <a:xfrm>
                <a:off x="1143568"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65" name="Rectangle 7464"/>
              <p:cNvSpPr/>
              <p:nvPr/>
            </p:nvSpPr>
            <p:spPr>
              <a:xfrm>
                <a:off x="1219768"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66" name="Rectangle 7465"/>
              <p:cNvSpPr/>
              <p:nvPr/>
            </p:nvSpPr>
            <p:spPr>
              <a:xfrm>
                <a:off x="1295968"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67" name="Rectangle 7466"/>
              <p:cNvSpPr/>
              <p:nvPr/>
            </p:nvSpPr>
            <p:spPr>
              <a:xfrm>
                <a:off x="1484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68" name="Rectangle 7467"/>
              <p:cNvSpPr/>
              <p:nvPr/>
            </p:nvSpPr>
            <p:spPr>
              <a:xfrm>
                <a:off x="2246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69" name="Rectangle 7468"/>
              <p:cNvSpPr/>
              <p:nvPr/>
            </p:nvSpPr>
            <p:spPr>
              <a:xfrm>
                <a:off x="3008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70" name="Rectangle 7469"/>
              <p:cNvSpPr/>
              <p:nvPr/>
            </p:nvSpPr>
            <p:spPr>
              <a:xfrm>
                <a:off x="3770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71" name="Rectangle 7470"/>
              <p:cNvSpPr/>
              <p:nvPr/>
            </p:nvSpPr>
            <p:spPr>
              <a:xfrm>
                <a:off x="4532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72" name="Rectangle 7471"/>
              <p:cNvSpPr/>
              <p:nvPr/>
            </p:nvSpPr>
            <p:spPr>
              <a:xfrm>
                <a:off x="5294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73" name="Rectangle 7472"/>
              <p:cNvSpPr/>
              <p:nvPr/>
            </p:nvSpPr>
            <p:spPr>
              <a:xfrm>
                <a:off x="6056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74" name="Rectangle 7473"/>
              <p:cNvSpPr/>
              <p:nvPr/>
            </p:nvSpPr>
            <p:spPr>
              <a:xfrm>
                <a:off x="6818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75" name="Rectangle 7474"/>
              <p:cNvSpPr/>
              <p:nvPr/>
            </p:nvSpPr>
            <p:spPr>
              <a:xfrm>
                <a:off x="759725"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76" name="Rectangle 7475"/>
              <p:cNvSpPr/>
              <p:nvPr/>
            </p:nvSpPr>
            <p:spPr>
              <a:xfrm>
                <a:off x="835925"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77" name="Rectangle 7476"/>
              <p:cNvSpPr/>
              <p:nvPr/>
            </p:nvSpPr>
            <p:spPr>
              <a:xfrm>
                <a:off x="912125"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78" name="Rectangle 7477"/>
              <p:cNvSpPr/>
              <p:nvPr/>
            </p:nvSpPr>
            <p:spPr>
              <a:xfrm>
                <a:off x="988325"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79" name="Rectangle 7478"/>
              <p:cNvSpPr/>
              <p:nvPr/>
            </p:nvSpPr>
            <p:spPr>
              <a:xfrm>
                <a:off x="1067368"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80" name="Rectangle 7479"/>
              <p:cNvSpPr/>
              <p:nvPr/>
            </p:nvSpPr>
            <p:spPr>
              <a:xfrm>
                <a:off x="1143568"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81" name="Rectangle 7480"/>
              <p:cNvSpPr/>
              <p:nvPr/>
            </p:nvSpPr>
            <p:spPr>
              <a:xfrm>
                <a:off x="1219768"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82" name="Rectangle 7481"/>
              <p:cNvSpPr/>
              <p:nvPr/>
            </p:nvSpPr>
            <p:spPr>
              <a:xfrm>
                <a:off x="1295968"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83" name="Rectangle 7482"/>
              <p:cNvSpPr/>
              <p:nvPr/>
            </p:nvSpPr>
            <p:spPr>
              <a:xfrm>
                <a:off x="1484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84" name="Rectangle 7483"/>
              <p:cNvSpPr/>
              <p:nvPr/>
            </p:nvSpPr>
            <p:spPr>
              <a:xfrm>
                <a:off x="2246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85" name="Rectangle 7484"/>
              <p:cNvSpPr/>
              <p:nvPr/>
            </p:nvSpPr>
            <p:spPr>
              <a:xfrm>
                <a:off x="3008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86" name="Rectangle 7485"/>
              <p:cNvSpPr/>
              <p:nvPr/>
            </p:nvSpPr>
            <p:spPr>
              <a:xfrm>
                <a:off x="3770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87" name="Rectangle 7486"/>
              <p:cNvSpPr/>
              <p:nvPr/>
            </p:nvSpPr>
            <p:spPr>
              <a:xfrm>
                <a:off x="4532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88" name="Rectangle 7487"/>
              <p:cNvSpPr/>
              <p:nvPr/>
            </p:nvSpPr>
            <p:spPr>
              <a:xfrm>
                <a:off x="5294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89" name="Rectangle 7488"/>
              <p:cNvSpPr/>
              <p:nvPr/>
            </p:nvSpPr>
            <p:spPr>
              <a:xfrm>
                <a:off x="6056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90" name="Rectangle 7489"/>
              <p:cNvSpPr/>
              <p:nvPr/>
            </p:nvSpPr>
            <p:spPr>
              <a:xfrm>
                <a:off x="6818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91" name="Rectangle 7490"/>
              <p:cNvSpPr/>
              <p:nvPr/>
            </p:nvSpPr>
            <p:spPr>
              <a:xfrm>
                <a:off x="759725"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92" name="Rectangle 7491"/>
              <p:cNvSpPr/>
              <p:nvPr/>
            </p:nvSpPr>
            <p:spPr>
              <a:xfrm>
                <a:off x="835925"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93" name="Rectangle 7492"/>
              <p:cNvSpPr/>
              <p:nvPr/>
            </p:nvSpPr>
            <p:spPr>
              <a:xfrm>
                <a:off x="912125"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94" name="Rectangle 7493"/>
              <p:cNvSpPr/>
              <p:nvPr/>
            </p:nvSpPr>
            <p:spPr>
              <a:xfrm>
                <a:off x="988325"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95" name="Rectangle 7494"/>
              <p:cNvSpPr/>
              <p:nvPr/>
            </p:nvSpPr>
            <p:spPr>
              <a:xfrm>
                <a:off x="1067368"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96" name="Rectangle 7495"/>
              <p:cNvSpPr/>
              <p:nvPr/>
            </p:nvSpPr>
            <p:spPr>
              <a:xfrm>
                <a:off x="1143568"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97" name="Rectangle 7496"/>
              <p:cNvSpPr/>
              <p:nvPr/>
            </p:nvSpPr>
            <p:spPr>
              <a:xfrm>
                <a:off x="1219768"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98" name="Rectangle 7497"/>
              <p:cNvSpPr/>
              <p:nvPr/>
            </p:nvSpPr>
            <p:spPr>
              <a:xfrm>
                <a:off x="1295968"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7499" name="Rectangle 7498"/>
            <p:cNvSpPr/>
            <p:nvPr/>
          </p:nvSpPr>
          <p:spPr>
            <a:xfrm>
              <a:off x="3014663" y="4260850"/>
              <a:ext cx="1219200" cy="12192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00" name="Rectangle 7499"/>
            <p:cNvSpPr/>
            <p:nvPr/>
          </p:nvSpPr>
          <p:spPr>
            <a:xfrm>
              <a:off x="3030538" y="4260850"/>
              <a:ext cx="1219200" cy="12192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7501" name="Group 7500"/>
            <p:cNvGrpSpPr/>
            <p:nvPr/>
          </p:nvGrpSpPr>
          <p:grpSpPr>
            <a:xfrm>
              <a:off x="4280848" y="4255633"/>
              <a:ext cx="1226024" cy="1231710"/>
              <a:chOff x="148419" y="2895600"/>
              <a:chExt cx="1226024" cy="1231710"/>
            </a:xfrm>
            <a:noFill/>
          </p:grpSpPr>
          <p:sp>
            <p:nvSpPr>
              <p:cNvPr id="7502" name="Rectangle 7501"/>
              <p:cNvSpPr/>
              <p:nvPr/>
            </p:nvSpPr>
            <p:spPr>
              <a:xfrm>
                <a:off x="1506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03" name="Rectangle 7502"/>
              <p:cNvSpPr/>
              <p:nvPr/>
            </p:nvSpPr>
            <p:spPr>
              <a:xfrm>
                <a:off x="2268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04" name="Rectangle 7503"/>
              <p:cNvSpPr/>
              <p:nvPr/>
            </p:nvSpPr>
            <p:spPr>
              <a:xfrm>
                <a:off x="3030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05" name="Rectangle 7504"/>
              <p:cNvSpPr/>
              <p:nvPr/>
            </p:nvSpPr>
            <p:spPr>
              <a:xfrm>
                <a:off x="3792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06" name="Rectangle 7505"/>
              <p:cNvSpPr/>
              <p:nvPr/>
            </p:nvSpPr>
            <p:spPr>
              <a:xfrm>
                <a:off x="4554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07" name="Rectangle 7506"/>
              <p:cNvSpPr/>
              <p:nvPr/>
            </p:nvSpPr>
            <p:spPr>
              <a:xfrm>
                <a:off x="5316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08" name="Rectangle 7507"/>
              <p:cNvSpPr/>
              <p:nvPr/>
            </p:nvSpPr>
            <p:spPr>
              <a:xfrm>
                <a:off x="6078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09" name="Rectangle 7508"/>
              <p:cNvSpPr/>
              <p:nvPr/>
            </p:nvSpPr>
            <p:spPr>
              <a:xfrm>
                <a:off x="6840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10" name="Rectangle 7509"/>
              <p:cNvSpPr/>
              <p:nvPr/>
            </p:nvSpPr>
            <p:spPr>
              <a:xfrm>
                <a:off x="762000"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11" name="Rectangle 7510"/>
              <p:cNvSpPr/>
              <p:nvPr/>
            </p:nvSpPr>
            <p:spPr>
              <a:xfrm>
                <a:off x="838200"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12" name="Rectangle 7511"/>
              <p:cNvSpPr/>
              <p:nvPr/>
            </p:nvSpPr>
            <p:spPr>
              <a:xfrm>
                <a:off x="914400"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13" name="Rectangle 7512"/>
              <p:cNvSpPr/>
              <p:nvPr/>
            </p:nvSpPr>
            <p:spPr>
              <a:xfrm>
                <a:off x="990600"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14" name="Rectangle 7513"/>
              <p:cNvSpPr/>
              <p:nvPr/>
            </p:nvSpPr>
            <p:spPr>
              <a:xfrm>
                <a:off x="1069643"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15" name="Rectangle 7514"/>
              <p:cNvSpPr/>
              <p:nvPr/>
            </p:nvSpPr>
            <p:spPr>
              <a:xfrm>
                <a:off x="1145843"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16" name="Rectangle 7515"/>
              <p:cNvSpPr/>
              <p:nvPr/>
            </p:nvSpPr>
            <p:spPr>
              <a:xfrm>
                <a:off x="1222043"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17" name="Rectangle 7516"/>
              <p:cNvSpPr/>
              <p:nvPr/>
            </p:nvSpPr>
            <p:spPr>
              <a:xfrm>
                <a:off x="1298243"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18" name="Rectangle 7517"/>
              <p:cNvSpPr/>
              <p:nvPr/>
            </p:nvSpPr>
            <p:spPr>
              <a:xfrm>
                <a:off x="1506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19" name="Rectangle 7518"/>
              <p:cNvSpPr/>
              <p:nvPr/>
            </p:nvSpPr>
            <p:spPr>
              <a:xfrm>
                <a:off x="2268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20" name="Rectangle 7519"/>
              <p:cNvSpPr/>
              <p:nvPr/>
            </p:nvSpPr>
            <p:spPr>
              <a:xfrm>
                <a:off x="3030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21" name="Rectangle 7520"/>
              <p:cNvSpPr/>
              <p:nvPr/>
            </p:nvSpPr>
            <p:spPr>
              <a:xfrm>
                <a:off x="3792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22" name="Rectangle 7521"/>
              <p:cNvSpPr/>
              <p:nvPr/>
            </p:nvSpPr>
            <p:spPr>
              <a:xfrm>
                <a:off x="4554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23" name="Rectangle 7522"/>
              <p:cNvSpPr/>
              <p:nvPr/>
            </p:nvSpPr>
            <p:spPr>
              <a:xfrm>
                <a:off x="5316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24" name="Rectangle 7523"/>
              <p:cNvSpPr/>
              <p:nvPr/>
            </p:nvSpPr>
            <p:spPr>
              <a:xfrm>
                <a:off x="6078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25" name="Rectangle 7524"/>
              <p:cNvSpPr/>
              <p:nvPr/>
            </p:nvSpPr>
            <p:spPr>
              <a:xfrm>
                <a:off x="6840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26" name="Rectangle 7525"/>
              <p:cNvSpPr/>
              <p:nvPr/>
            </p:nvSpPr>
            <p:spPr>
              <a:xfrm>
                <a:off x="762000"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27" name="Rectangle 7526"/>
              <p:cNvSpPr/>
              <p:nvPr/>
            </p:nvSpPr>
            <p:spPr>
              <a:xfrm>
                <a:off x="838200"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28" name="Rectangle 7527"/>
              <p:cNvSpPr/>
              <p:nvPr/>
            </p:nvSpPr>
            <p:spPr>
              <a:xfrm>
                <a:off x="914400"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29" name="Rectangle 7528"/>
              <p:cNvSpPr/>
              <p:nvPr/>
            </p:nvSpPr>
            <p:spPr>
              <a:xfrm>
                <a:off x="990600"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30" name="Rectangle 7529"/>
              <p:cNvSpPr/>
              <p:nvPr/>
            </p:nvSpPr>
            <p:spPr>
              <a:xfrm>
                <a:off x="1069643"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31" name="Rectangle 7530"/>
              <p:cNvSpPr/>
              <p:nvPr/>
            </p:nvSpPr>
            <p:spPr>
              <a:xfrm>
                <a:off x="1145843"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32" name="Rectangle 7531"/>
              <p:cNvSpPr/>
              <p:nvPr/>
            </p:nvSpPr>
            <p:spPr>
              <a:xfrm>
                <a:off x="1222043"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33" name="Rectangle 7532"/>
              <p:cNvSpPr/>
              <p:nvPr/>
            </p:nvSpPr>
            <p:spPr>
              <a:xfrm>
                <a:off x="1298243"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34" name="Rectangle 7533"/>
              <p:cNvSpPr/>
              <p:nvPr/>
            </p:nvSpPr>
            <p:spPr>
              <a:xfrm>
                <a:off x="1506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35" name="Rectangle 7534"/>
              <p:cNvSpPr/>
              <p:nvPr/>
            </p:nvSpPr>
            <p:spPr>
              <a:xfrm>
                <a:off x="2268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36" name="Rectangle 7535"/>
              <p:cNvSpPr/>
              <p:nvPr/>
            </p:nvSpPr>
            <p:spPr>
              <a:xfrm>
                <a:off x="3030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37" name="Rectangle 7536"/>
              <p:cNvSpPr/>
              <p:nvPr/>
            </p:nvSpPr>
            <p:spPr>
              <a:xfrm>
                <a:off x="3792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38" name="Rectangle 7537"/>
              <p:cNvSpPr/>
              <p:nvPr/>
            </p:nvSpPr>
            <p:spPr>
              <a:xfrm>
                <a:off x="4554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39" name="Rectangle 7538"/>
              <p:cNvSpPr/>
              <p:nvPr/>
            </p:nvSpPr>
            <p:spPr>
              <a:xfrm>
                <a:off x="5316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40" name="Rectangle 7539"/>
              <p:cNvSpPr/>
              <p:nvPr/>
            </p:nvSpPr>
            <p:spPr>
              <a:xfrm>
                <a:off x="6078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41" name="Rectangle 7540"/>
              <p:cNvSpPr/>
              <p:nvPr/>
            </p:nvSpPr>
            <p:spPr>
              <a:xfrm>
                <a:off x="6840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42" name="Rectangle 7541"/>
              <p:cNvSpPr/>
              <p:nvPr/>
            </p:nvSpPr>
            <p:spPr>
              <a:xfrm>
                <a:off x="762000"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43" name="Rectangle 7542"/>
              <p:cNvSpPr/>
              <p:nvPr/>
            </p:nvSpPr>
            <p:spPr>
              <a:xfrm>
                <a:off x="838200"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44" name="Rectangle 7543"/>
              <p:cNvSpPr/>
              <p:nvPr/>
            </p:nvSpPr>
            <p:spPr>
              <a:xfrm>
                <a:off x="914400"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45" name="Rectangle 7544"/>
              <p:cNvSpPr/>
              <p:nvPr/>
            </p:nvSpPr>
            <p:spPr>
              <a:xfrm>
                <a:off x="990600"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46" name="Rectangle 7545"/>
              <p:cNvSpPr/>
              <p:nvPr/>
            </p:nvSpPr>
            <p:spPr>
              <a:xfrm>
                <a:off x="1069643"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47" name="Rectangle 7546"/>
              <p:cNvSpPr/>
              <p:nvPr/>
            </p:nvSpPr>
            <p:spPr>
              <a:xfrm>
                <a:off x="1145843"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48" name="Rectangle 7547"/>
              <p:cNvSpPr/>
              <p:nvPr/>
            </p:nvSpPr>
            <p:spPr>
              <a:xfrm>
                <a:off x="1222043"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49" name="Rectangle 7548"/>
              <p:cNvSpPr/>
              <p:nvPr/>
            </p:nvSpPr>
            <p:spPr>
              <a:xfrm>
                <a:off x="1298243"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50" name="Rectangle 7549"/>
              <p:cNvSpPr/>
              <p:nvPr/>
            </p:nvSpPr>
            <p:spPr>
              <a:xfrm>
                <a:off x="1506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51" name="Rectangle 7550"/>
              <p:cNvSpPr/>
              <p:nvPr/>
            </p:nvSpPr>
            <p:spPr>
              <a:xfrm>
                <a:off x="2268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52" name="Rectangle 7551"/>
              <p:cNvSpPr/>
              <p:nvPr/>
            </p:nvSpPr>
            <p:spPr>
              <a:xfrm>
                <a:off x="3030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53" name="Rectangle 7552"/>
              <p:cNvSpPr/>
              <p:nvPr/>
            </p:nvSpPr>
            <p:spPr>
              <a:xfrm>
                <a:off x="3792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54" name="Rectangle 7553"/>
              <p:cNvSpPr/>
              <p:nvPr/>
            </p:nvSpPr>
            <p:spPr>
              <a:xfrm>
                <a:off x="4554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55" name="Rectangle 7554"/>
              <p:cNvSpPr/>
              <p:nvPr/>
            </p:nvSpPr>
            <p:spPr>
              <a:xfrm>
                <a:off x="5316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56" name="Rectangle 7555"/>
              <p:cNvSpPr/>
              <p:nvPr/>
            </p:nvSpPr>
            <p:spPr>
              <a:xfrm>
                <a:off x="6078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57" name="Rectangle 7556"/>
              <p:cNvSpPr/>
              <p:nvPr/>
            </p:nvSpPr>
            <p:spPr>
              <a:xfrm>
                <a:off x="6840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58" name="Rectangle 7557"/>
              <p:cNvSpPr/>
              <p:nvPr/>
            </p:nvSpPr>
            <p:spPr>
              <a:xfrm>
                <a:off x="762000"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59" name="Rectangle 7558"/>
              <p:cNvSpPr/>
              <p:nvPr/>
            </p:nvSpPr>
            <p:spPr>
              <a:xfrm>
                <a:off x="838200"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60" name="Rectangle 7559"/>
              <p:cNvSpPr/>
              <p:nvPr/>
            </p:nvSpPr>
            <p:spPr>
              <a:xfrm>
                <a:off x="914400"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61" name="Rectangle 7560"/>
              <p:cNvSpPr/>
              <p:nvPr/>
            </p:nvSpPr>
            <p:spPr>
              <a:xfrm>
                <a:off x="990600"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62" name="Rectangle 7561"/>
              <p:cNvSpPr/>
              <p:nvPr/>
            </p:nvSpPr>
            <p:spPr>
              <a:xfrm>
                <a:off x="1069643"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63" name="Rectangle 7562"/>
              <p:cNvSpPr/>
              <p:nvPr/>
            </p:nvSpPr>
            <p:spPr>
              <a:xfrm>
                <a:off x="1145843"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64" name="Rectangle 7563"/>
              <p:cNvSpPr/>
              <p:nvPr/>
            </p:nvSpPr>
            <p:spPr>
              <a:xfrm>
                <a:off x="1222043"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65" name="Rectangle 7564"/>
              <p:cNvSpPr/>
              <p:nvPr/>
            </p:nvSpPr>
            <p:spPr>
              <a:xfrm>
                <a:off x="1298243"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66" name="Rectangle 7565"/>
              <p:cNvSpPr/>
              <p:nvPr/>
            </p:nvSpPr>
            <p:spPr>
              <a:xfrm>
                <a:off x="1489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67" name="Rectangle 7566"/>
              <p:cNvSpPr/>
              <p:nvPr/>
            </p:nvSpPr>
            <p:spPr>
              <a:xfrm>
                <a:off x="2251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68" name="Rectangle 7567"/>
              <p:cNvSpPr/>
              <p:nvPr/>
            </p:nvSpPr>
            <p:spPr>
              <a:xfrm>
                <a:off x="3013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69" name="Rectangle 7568"/>
              <p:cNvSpPr/>
              <p:nvPr/>
            </p:nvSpPr>
            <p:spPr>
              <a:xfrm>
                <a:off x="3775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70" name="Rectangle 7569"/>
              <p:cNvSpPr/>
              <p:nvPr/>
            </p:nvSpPr>
            <p:spPr>
              <a:xfrm>
                <a:off x="4537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71" name="Rectangle 7570"/>
              <p:cNvSpPr/>
              <p:nvPr/>
            </p:nvSpPr>
            <p:spPr>
              <a:xfrm>
                <a:off x="5299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72" name="Rectangle 7571"/>
              <p:cNvSpPr/>
              <p:nvPr/>
            </p:nvSpPr>
            <p:spPr>
              <a:xfrm>
                <a:off x="6061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73" name="Rectangle 7572"/>
              <p:cNvSpPr/>
              <p:nvPr/>
            </p:nvSpPr>
            <p:spPr>
              <a:xfrm>
                <a:off x="6823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74" name="Rectangle 7573"/>
              <p:cNvSpPr/>
              <p:nvPr/>
            </p:nvSpPr>
            <p:spPr>
              <a:xfrm>
                <a:off x="760294"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75" name="Rectangle 7574"/>
              <p:cNvSpPr/>
              <p:nvPr/>
            </p:nvSpPr>
            <p:spPr>
              <a:xfrm>
                <a:off x="836494"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76" name="Rectangle 7575"/>
              <p:cNvSpPr/>
              <p:nvPr/>
            </p:nvSpPr>
            <p:spPr>
              <a:xfrm>
                <a:off x="912694"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77" name="Rectangle 7576"/>
              <p:cNvSpPr/>
              <p:nvPr/>
            </p:nvSpPr>
            <p:spPr>
              <a:xfrm>
                <a:off x="988894"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78" name="Rectangle 7577"/>
              <p:cNvSpPr/>
              <p:nvPr/>
            </p:nvSpPr>
            <p:spPr>
              <a:xfrm>
                <a:off x="1067937"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79" name="Rectangle 7578"/>
              <p:cNvSpPr/>
              <p:nvPr/>
            </p:nvSpPr>
            <p:spPr>
              <a:xfrm>
                <a:off x="1144137"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80" name="Rectangle 7579"/>
              <p:cNvSpPr/>
              <p:nvPr/>
            </p:nvSpPr>
            <p:spPr>
              <a:xfrm>
                <a:off x="1220337"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81" name="Rectangle 7580"/>
              <p:cNvSpPr/>
              <p:nvPr/>
            </p:nvSpPr>
            <p:spPr>
              <a:xfrm>
                <a:off x="1296537"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82" name="Rectangle 7581"/>
              <p:cNvSpPr/>
              <p:nvPr/>
            </p:nvSpPr>
            <p:spPr>
              <a:xfrm>
                <a:off x="1489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83" name="Rectangle 7582"/>
              <p:cNvSpPr/>
              <p:nvPr/>
            </p:nvSpPr>
            <p:spPr>
              <a:xfrm>
                <a:off x="2251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84" name="Rectangle 7583"/>
              <p:cNvSpPr/>
              <p:nvPr/>
            </p:nvSpPr>
            <p:spPr>
              <a:xfrm>
                <a:off x="3013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85" name="Rectangle 7584"/>
              <p:cNvSpPr/>
              <p:nvPr/>
            </p:nvSpPr>
            <p:spPr>
              <a:xfrm>
                <a:off x="3775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86" name="Rectangle 7585"/>
              <p:cNvSpPr/>
              <p:nvPr/>
            </p:nvSpPr>
            <p:spPr>
              <a:xfrm>
                <a:off x="4537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87" name="Rectangle 7586"/>
              <p:cNvSpPr/>
              <p:nvPr/>
            </p:nvSpPr>
            <p:spPr>
              <a:xfrm>
                <a:off x="5299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88" name="Rectangle 7587"/>
              <p:cNvSpPr/>
              <p:nvPr/>
            </p:nvSpPr>
            <p:spPr>
              <a:xfrm>
                <a:off x="6061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89" name="Rectangle 7588"/>
              <p:cNvSpPr/>
              <p:nvPr/>
            </p:nvSpPr>
            <p:spPr>
              <a:xfrm>
                <a:off x="6823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90" name="Rectangle 7589"/>
              <p:cNvSpPr/>
              <p:nvPr/>
            </p:nvSpPr>
            <p:spPr>
              <a:xfrm>
                <a:off x="760294"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91" name="Rectangle 7590"/>
              <p:cNvSpPr/>
              <p:nvPr/>
            </p:nvSpPr>
            <p:spPr>
              <a:xfrm>
                <a:off x="836494"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92" name="Rectangle 7591"/>
              <p:cNvSpPr/>
              <p:nvPr/>
            </p:nvSpPr>
            <p:spPr>
              <a:xfrm>
                <a:off x="912694"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93" name="Rectangle 7592"/>
              <p:cNvSpPr/>
              <p:nvPr/>
            </p:nvSpPr>
            <p:spPr>
              <a:xfrm>
                <a:off x="988894"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94" name="Rectangle 7593"/>
              <p:cNvSpPr/>
              <p:nvPr/>
            </p:nvSpPr>
            <p:spPr>
              <a:xfrm>
                <a:off x="1067937"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95" name="Rectangle 7594"/>
              <p:cNvSpPr/>
              <p:nvPr/>
            </p:nvSpPr>
            <p:spPr>
              <a:xfrm>
                <a:off x="1144137"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96" name="Rectangle 7595"/>
              <p:cNvSpPr/>
              <p:nvPr/>
            </p:nvSpPr>
            <p:spPr>
              <a:xfrm>
                <a:off x="1220337"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97" name="Rectangle 7596"/>
              <p:cNvSpPr/>
              <p:nvPr/>
            </p:nvSpPr>
            <p:spPr>
              <a:xfrm>
                <a:off x="1296537"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98" name="Rectangle 7597"/>
              <p:cNvSpPr/>
              <p:nvPr/>
            </p:nvSpPr>
            <p:spPr>
              <a:xfrm>
                <a:off x="1489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99" name="Rectangle 7598"/>
              <p:cNvSpPr/>
              <p:nvPr/>
            </p:nvSpPr>
            <p:spPr>
              <a:xfrm>
                <a:off x="2251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00" name="Rectangle 7599"/>
              <p:cNvSpPr/>
              <p:nvPr/>
            </p:nvSpPr>
            <p:spPr>
              <a:xfrm>
                <a:off x="3013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01" name="Rectangle 7600"/>
              <p:cNvSpPr/>
              <p:nvPr/>
            </p:nvSpPr>
            <p:spPr>
              <a:xfrm>
                <a:off x="3775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02" name="Rectangle 7601"/>
              <p:cNvSpPr/>
              <p:nvPr/>
            </p:nvSpPr>
            <p:spPr>
              <a:xfrm>
                <a:off x="4537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03" name="Rectangle 7602"/>
              <p:cNvSpPr/>
              <p:nvPr/>
            </p:nvSpPr>
            <p:spPr>
              <a:xfrm>
                <a:off x="5299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04" name="Rectangle 7603"/>
              <p:cNvSpPr/>
              <p:nvPr/>
            </p:nvSpPr>
            <p:spPr>
              <a:xfrm>
                <a:off x="6061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05" name="Rectangle 7604"/>
              <p:cNvSpPr/>
              <p:nvPr/>
            </p:nvSpPr>
            <p:spPr>
              <a:xfrm>
                <a:off x="6823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06" name="Rectangle 7605"/>
              <p:cNvSpPr/>
              <p:nvPr/>
            </p:nvSpPr>
            <p:spPr>
              <a:xfrm>
                <a:off x="760294"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07" name="Rectangle 7606"/>
              <p:cNvSpPr/>
              <p:nvPr/>
            </p:nvSpPr>
            <p:spPr>
              <a:xfrm>
                <a:off x="836494"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08" name="Rectangle 7607"/>
              <p:cNvSpPr/>
              <p:nvPr/>
            </p:nvSpPr>
            <p:spPr>
              <a:xfrm>
                <a:off x="912694"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09" name="Rectangle 7608"/>
              <p:cNvSpPr/>
              <p:nvPr/>
            </p:nvSpPr>
            <p:spPr>
              <a:xfrm>
                <a:off x="988894"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10" name="Rectangle 7609"/>
              <p:cNvSpPr/>
              <p:nvPr/>
            </p:nvSpPr>
            <p:spPr>
              <a:xfrm>
                <a:off x="1067937"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11" name="Rectangle 7610"/>
              <p:cNvSpPr/>
              <p:nvPr/>
            </p:nvSpPr>
            <p:spPr>
              <a:xfrm>
                <a:off x="1144137"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12" name="Rectangle 7611"/>
              <p:cNvSpPr/>
              <p:nvPr/>
            </p:nvSpPr>
            <p:spPr>
              <a:xfrm>
                <a:off x="1220337"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13" name="Rectangle 7612"/>
              <p:cNvSpPr/>
              <p:nvPr/>
            </p:nvSpPr>
            <p:spPr>
              <a:xfrm>
                <a:off x="1296537"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14" name="Rectangle 7613"/>
              <p:cNvSpPr/>
              <p:nvPr/>
            </p:nvSpPr>
            <p:spPr>
              <a:xfrm>
                <a:off x="1489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15" name="Rectangle 7614"/>
              <p:cNvSpPr/>
              <p:nvPr/>
            </p:nvSpPr>
            <p:spPr>
              <a:xfrm>
                <a:off x="2251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16" name="Rectangle 7615"/>
              <p:cNvSpPr/>
              <p:nvPr/>
            </p:nvSpPr>
            <p:spPr>
              <a:xfrm>
                <a:off x="3013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17" name="Rectangle 7616"/>
              <p:cNvSpPr/>
              <p:nvPr/>
            </p:nvSpPr>
            <p:spPr>
              <a:xfrm>
                <a:off x="3775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18" name="Rectangle 7617"/>
              <p:cNvSpPr/>
              <p:nvPr/>
            </p:nvSpPr>
            <p:spPr>
              <a:xfrm>
                <a:off x="4537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19" name="Rectangle 7618"/>
              <p:cNvSpPr/>
              <p:nvPr/>
            </p:nvSpPr>
            <p:spPr>
              <a:xfrm>
                <a:off x="5299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20" name="Rectangle 7619"/>
              <p:cNvSpPr/>
              <p:nvPr/>
            </p:nvSpPr>
            <p:spPr>
              <a:xfrm>
                <a:off x="6061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21" name="Rectangle 7620"/>
              <p:cNvSpPr/>
              <p:nvPr/>
            </p:nvSpPr>
            <p:spPr>
              <a:xfrm>
                <a:off x="6823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22" name="Rectangle 7621"/>
              <p:cNvSpPr/>
              <p:nvPr/>
            </p:nvSpPr>
            <p:spPr>
              <a:xfrm>
                <a:off x="760294"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23" name="Rectangle 7622"/>
              <p:cNvSpPr/>
              <p:nvPr/>
            </p:nvSpPr>
            <p:spPr>
              <a:xfrm>
                <a:off x="836494"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24" name="Rectangle 7623"/>
              <p:cNvSpPr/>
              <p:nvPr/>
            </p:nvSpPr>
            <p:spPr>
              <a:xfrm>
                <a:off x="912694"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25" name="Rectangle 7624"/>
              <p:cNvSpPr/>
              <p:nvPr/>
            </p:nvSpPr>
            <p:spPr>
              <a:xfrm>
                <a:off x="988894"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26" name="Rectangle 7625"/>
              <p:cNvSpPr/>
              <p:nvPr/>
            </p:nvSpPr>
            <p:spPr>
              <a:xfrm>
                <a:off x="1067937"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27" name="Rectangle 7626"/>
              <p:cNvSpPr/>
              <p:nvPr/>
            </p:nvSpPr>
            <p:spPr>
              <a:xfrm>
                <a:off x="1144137"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28" name="Rectangle 7627"/>
              <p:cNvSpPr/>
              <p:nvPr/>
            </p:nvSpPr>
            <p:spPr>
              <a:xfrm>
                <a:off x="1220337"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29" name="Rectangle 7628"/>
              <p:cNvSpPr/>
              <p:nvPr/>
            </p:nvSpPr>
            <p:spPr>
              <a:xfrm>
                <a:off x="1296537"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30" name="Rectangle 7629"/>
              <p:cNvSpPr/>
              <p:nvPr/>
            </p:nvSpPr>
            <p:spPr>
              <a:xfrm>
                <a:off x="1501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31" name="Rectangle 7630"/>
              <p:cNvSpPr/>
              <p:nvPr/>
            </p:nvSpPr>
            <p:spPr>
              <a:xfrm>
                <a:off x="2263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32" name="Rectangle 7631"/>
              <p:cNvSpPr/>
              <p:nvPr/>
            </p:nvSpPr>
            <p:spPr>
              <a:xfrm>
                <a:off x="3025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33" name="Rectangle 7632"/>
              <p:cNvSpPr/>
              <p:nvPr/>
            </p:nvSpPr>
            <p:spPr>
              <a:xfrm>
                <a:off x="3787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34" name="Rectangle 7633"/>
              <p:cNvSpPr/>
              <p:nvPr/>
            </p:nvSpPr>
            <p:spPr>
              <a:xfrm>
                <a:off x="4549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35" name="Rectangle 7634"/>
              <p:cNvSpPr/>
              <p:nvPr/>
            </p:nvSpPr>
            <p:spPr>
              <a:xfrm>
                <a:off x="5311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36" name="Rectangle 7635"/>
              <p:cNvSpPr/>
              <p:nvPr/>
            </p:nvSpPr>
            <p:spPr>
              <a:xfrm>
                <a:off x="6073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37" name="Rectangle 7636"/>
              <p:cNvSpPr/>
              <p:nvPr/>
            </p:nvSpPr>
            <p:spPr>
              <a:xfrm>
                <a:off x="6835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38" name="Rectangle 7637"/>
              <p:cNvSpPr/>
              <p:nvPr/>
            </p:nvSpPr>
            <p:spPr>
              <a:xfrm>
                <a:off x="761431"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39" name="Rectangle 7638"/>
              <p:cNvSpPr/>
              <p:nvPr/>
            </p:nvSpPr>
            <p:spPr>
              <a:xfrm>
                <a:off x="837631"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40" name="Rectangle 7639"/>
              <p:cNvSpPr/>
              <p:nvPr/>
            </p:nvSpPr>
            <p:spPr>
              <a:xfrm>
                <a:off x="913831"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41" name="Rectangle 7640"/>
              <p:cNvSpPr/>
              <p:nvPr/>
            </p:nvSpPr>
            <p:spPr>
              <a:xfrm>
                <a:off x="990031"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42" name="Rectangle 7641"/>
              <p:cNvSpPr/>
              <p:nvPr/>
            </p:nvSpPr>
            <p:spPr>
              <a:xfrm>
                <a:off x="1069074"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43" name="Rectangle 7642"/>
              <p:cNvSpPr/>
              <p:nvPr/>
            </p:nvSpPr>
            <p:spPr>
              <a:xfrm>
                <a:off x="1145274"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44" name="Rectangle 7643"/>
              <p:cNvSpPr/>
              <p:nvPr/>
            </p:nvSpPr>
            <p:spPr>
              <a:xfrm>
                <a:off x="1221474"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45" name="Rectangle 7644"/>
              <p:cNvSpPr/>
              <p:nvPr/>
            </p:nvSpPr>
            <p:spPr>
              <a:xfrm>
                <a:off x="1297674"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46" name="Rectangle 7645"/>
              <p:cNvSpPr/>
              <p:nvPr/>
            </p:nvSpPr>
            <p:spPr>
              <a:xfrm>
                <a:off x="1501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47" name="Rectangle 7646"/>
              <p:cNvSpPr/>
              <p:nvPr/>
            </p:nvSpPr>
            <p:spPr>
              <a:xfrm>
                <a:off x="2263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48" name="Rectangle 7647"/>
              <p:cNvSpPr/>
              <p:nvPr/>
            </p:nvSpPr>
            <p:spPr>
              <a:xfrm>
                <a:off x="3025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49" name="Rectangle 7648"/>
              <p:cNvSpPr/>
              <p:nvPr/>
            </p:nvSpPr>
            <p:spPr>
              <a:xfrm>
                <a:off x="3787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50" name="Rectangle 7649"/>
              <p:cNvSpPr/>
              <p:nvPr/>
            </p:nvSpPr>
            <p:spPr>
              <a:xfrm>
                <a:off x="4549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51" name="Rectangle 7650"/>
              <p:cNvSpPr/>
              <p:nvPr/>
            </p:nvSpPr>
            <p:spPr>
              <a:xfrm>
                <a:off x="5311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52" name="Rectangle 7651"/>
              <p:cNvSpPr/>
              <p:nvPr/>
            </p:nvSpPr>
            <p:spPr>
              <a:xfrm>
                <a:off x="6073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53" name="Rectangle 7652"/>
              <p:cNvSpPr/>
              <p:nvPr/>
            </p:nvSpPr>
            <p:spPr>
              <a:xfrm>
                <a:off x="6835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54" name="Rectangle 7653"/>
              <p:cNvSpPr/>
              <p:nvPr/>
            </p:nvSpPr>
            <p:spPr>
              <a:xfrm>
                <a:off x="761431"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55" name="Rectangle 7654"/>
              <p:cNvSpPr/>
              <p:nvPr/>
            </p:nvSpPr>
            <p:spPr>
              <a:xfrm>
                <a:off x="837631"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56" name="Rectangle 7655"/>
              <p:cNvSpPr/>
              <p:nvPr/>
            </p:nvSpPr>
            <p:spPr>
              <a:xfrm>
                <a:off x="913831"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57" name="Rectangle 7656"/>
              <p:cNvSpPr/>
              <p:nvPr/>
            </p:nvSpPr>
            <p:spPr>
              <a:xfrm>
                <a:off x="990031"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58" name="Rectangle 7657"/>
              <p:cNvSpPr/>
              <p:nvPr/>
            </p:nvSpPr>
            <p:spPr>
              <a:xfrm>
                <a:off x="1069074"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59" name="Rectangle 7658"/>
              <p:cNvSpPr/>
              <p:nvPr/>
            </p:nvSpPr>
            <p:spPr>
              <a:xfrm>
                <a:off x="1145274"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60" name="Rectangle 7659"/>
              <p:cNvSpPr/>
              <p:nvPr/>
            </p:nvSpPr>
            <p:spPr>
              <a:xfrm>
                <a:off x="1221474"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61" name="Rectangle 7660"/>
              <p:cNvSpPr/>
              <p:nvPr/>
            </p:nvSpPr>
            <p:spPr>
              <a:xfrm>
                <a:off x="1297674"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62" name="Rectangle 7661"/>
              <p:cNvSpPr/>
              <p:nvPr/>
            </p:nvSpPr>
            <p:spPr>
              <a:xfrm>
                <a:off x="1501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63" name="Rectangle 7662"/>
              <p:cNvSpPr/>
              <p:nvPr/>
            </p:nvSpPr>
            <p:spPr>
              <a:xfrm>
                <a:off x="2263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64" name="Rectangle 7663"/>
              <p:cNvSpPr/>
              <p:nvPr/>
            </p:nvSpPr>
            <p:spPr>
              <a:xfrm>
                <a:off x="3025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65" name="Rectangle 7664"/>
              <p:cNvSpPr/>
              <p:nvPr/>
            </p:nvSpPr>
            <p:spPr>
              <a:xfrm>
                <a:off x="3787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66" name="Rectangle 7665"/>
              <p:cNvSpPr/>
              <p:nvPr/>
            </p:nvSpPr>
            <p:spPr>
              <a:xfrm>
                <a:off x="4549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67" name="Rectangle 7666"/>
              <p:cNvSpPr/>
              <p:nvPr/>
            </p:nvSpPr>
            <p:spPr>
              <a:xfrm>
                <a:off x="5311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68" name="Rectangle 7667"/>
              <p:cNvSpPr/>
              <p:nvPr/>
            </p:nvSpPr>
            <p:spPr>
              <a:xfrm>
                <a:off x="6073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69" name="Rectangle 7668"/>
              <p:cNvSpPr/>
              <p:nvPr/>
            </p:nvSpPr>
            <p:spPr>
              <a:xfrm>
                <a:off x="6835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70" name="Rectangle 7669"/>
              <p:cNvSpPr/>
              <p:nvPr/>
            </p:nvSpPr>
            <p:spPr>
              <a:xfrm>
                <a:off x="761431"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71" name="Rectangle 7670"/>
              <p:cNvSpPr/>
              <p:nvPr/>
            </p:nvSpPr>
            <p:spPr>
              <a:xfrm>
                <a:off x="837631"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72" name="Rectangle 7671"/>
              <p:cNvSpPr/>
              <p:nvPr/>
            </p:nvSpPr>
            <p:spPr>
              <a:xfrm>
                <a:off x="913831"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73" name="Rectangle 7672"/>
              <p:cNvSpPr/>
              <p:nvPr/>
            </p:nvSpPr>
            <p:spPr>
              <a:xfrm>
                <a:off x="990031"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74" name="Rectangle 7673"/>
              <p:cNvSpPr/>
              <p:nvPr/>
            </p:nvSpPr>
            <p:spPr>
              <a:xfrm>
                <a:off x="1069074"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75" name="Rectangle 7674"/>
              <p:cNvSpPr/>
              <p:nvPr/>
            </p:nvSpPr>
            <p:spPr>
              <a:xfrm>
                <a:off x="1145274"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76" name="Rectangle 7675"/>
              <p:cNvSpPr/>
              <p:nvPr/>
            </p:nvSpPr>
            <p:spPr>
              <a:xfrm>
                <a:off x="1221474"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77" name="Rectangle 7676"/>
              <p:cNvSpPr/>
              <p:nvPr/>
            </p:nvSpPr>
            <p:spPr>
              <a:xfrm>
                <a:off x="1297674"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78" name="Rectangle 7677"/>
              <p:cNvSpPr/>
              <p:nvPr/>
            </p:nvSpPr>
            <p:spPr>
              <a:xfrm>
                <a:off x="1501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79" name="Rectangle 7678"/>
              <p:cNvSpPr/>
              <p:nvPr/>
            </p:nvSpPr>
            <p:spPr>
              <a:xfrm>
                <a:off x="2263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80" name="Rectangle 7679"/>
              <p:cNvSpPr/>
              <p:nvPr/>
            </p:nvSpPr>
            <p:spPr>
              <a:xfrm>
                <a:off x="3025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81" name="Rectangle 7680"/>
              <p:cNvSpPr/>
              <p:nvPr/>
            </p:nvSpPr>
            <p:spPr>
              <a:xfrm>
                <a:off x="3787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82" name="Rectangle 7681"/>
              <p:cNvSpPr/>
              <p:nvPr/>
            </p:nvSpPr>
            <p:spPr>
              <a:xfrm>
                <a:off x="4549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83" name="Rectangle 7682"/>
              <p:cNvSpPr/>
              <p:nvPr/>
            </p:nvSpPr>
            <p:spPr>
              <a:xfrm>
                <a:off x="5311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84" name="Rectangle 7683"/>
              <p:cNvSpPr/>
              <p:nvPr/>
            </p:nvSpPr>
            <p:spPr>
              <a:xfrm>
                <a:off x="6073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85" name="Rectangle 7684"/>
              <p:cNvSpPr/>
              <p:nvPr/>
            </p:nvSpPr>
            <p:spPr>
              <a:xfrm>
                <a:off x="6835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86" name="Rectangle 7685"/>
              <p:cNvSpPr/>
              <p:nvPr/>
            </p:nvSpPr>
            <p:spPr>
              <a:xfrm>
                <a:off x="761431"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87" name="Rectangle 7686"/>
              <p:cNvSpPr/>
              <p:nvPr/>
            </p:nvSpPr>
            <p:spPr>
              <a:xfrm>
                <a:off x="837631"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88" name="Rectangle 7687"/>
              <p:cNvSpPr/>
              <p:nvPr/>
            </p:nvSpPr>
            <p:spPr>
              <a:xfrm>
                <a:off x="913831"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89" name="Rectangle 7688"/>
              <p:cNvSpPr/>
              <p:nvPr/>
            </p:nvSpPr>
            <p:spPr>
              <a:xfrm>
                <a:off x="990031"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90" name="Rectangle 7689"/>
              <p:cNvSpPr/>
              <p:nvPr/>
            </p:nvSpPr>
            <p:spPr>
              <a:xfrm>
                <a:off x="1069074"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91" name="Rectangle 7690"/>
              <p:cNvSpPr/>
              <p:nvPr/>
            </p:nvSpPr>
            <p:spPr>
              <a:xfrm>
                <a:off x="1145274"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92" name="Rectangle 7691"/>
              <p:cNvSpPr/>
              <p:nvPr/>
            </p:nvSpPr>
            <p:spPr>
              <a:xfrm>
                <a:off x="1221474"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93" name="Rectangle 7692"/>
              <p:cNvSpPr/>
              <p:nvPr/>
            </p:nvSpPr>
            <p:spPr>
              <a:xfrm>
                <a:off x="1297674"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94" name="Rectangle 7693"/>
              <p:cNvSpPr/>
              <p:nvPr/>
            </p:nvSpPr>
            <p:spPr>
              <a:xfrm>
                <a:off x="1484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95" name="Rectangle 7694"/>
              <p:cNvSpPr/>
              <p:nvPr/>
            </p:nvSpPr>
            <p:spPr>
              <a:xfrm>
                <a:off x="2246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96" name="Rectangle 7695"/>
              <p:cNvSpPr/>
              <p:nvPr/>
            </p:nvSpPr>
            <p:spPr>
              <a:xfrm>
                <a:off x="3008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97" name="Rectangle 7696"/>
              <p:cNvSpPr/>
              <p:nvPr/>
            </p:nvSpPr>
            <p:spPr>
              <a:xfrm>
                <a:off x="3770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98" name="Rectangle 7697"/>
              <p:cNvSpPr/>
              <p:nvPr/>
            </p:nvSpPr>
            <p:spPr>
              <a:xfrm>
                <a:off x="4532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99" name="Rectangle 7698"/>
              <p:cNvSpPr/>
              <p:nvPr/>
            </p:nvSpPr>
            <p:spPr>
              <a:xfrm>
                <a:off x="5294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00" name="Rectangle 7699"/>
              <p:cNvSpPr/>
              <p:nvPr/>
            </p:nvSpPr>
            <p:spPr>
              <a:xfrm>
                <a:off x="6056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01" name="Rectangle 7700"/>
              <p:cNvSpPr/>
              <p:nvPr/>
            </p:nvSpPr>
            <p:spPr>
              <a:xfrm>
                <a:off x="6818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02" name="Rectangle 7701"/>
              <p:cNvSpPr/>
              <p:nvPr/>
            </p:nvSpPr>
            <p:spPr>
              <a:xfrm>
                <a:off x="759725"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03" name="Rectangle 7702"/>
              <p:cNvSpPr/>
              <p:nvPr/>
            </p:nvSpPr>
            <p:spPr>
              <a:xfrm>
                <a:off x="835925"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04" name="Rectangle 7703"/>
              <p:cNvSpPr/>
              <p:nvPr/>
            </p:nvSpPr>
            <p:spPr>
              <a:xfrm>
                <a:off x="912125"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05" name="Rectangle 7704"/>
              <p:cNvSpPr/>
              <p:nvPr/>
            </p:nvSpPr>
            <p:spPr>
              <a:xfrm>
                <a:off x="988325"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06" name="Rectangle 7705"/>
              <p:cNvSpPr/>
              <p:nvPr/>
            </p:nvSpPr>
            <p:spPr>
              <a:xfrm>
                <a:off x="1067368"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07" name="Rectangle 7706"/>
              <p:cNvSpPr/>
              <p:nvPr/>
            </p:nvSpPr>
            <p:spPr>
              <a:xfrm>
                <a:off x="1143568"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08" name="Rectangle 7707"/>
              <p:cNvSpPr/>
              <p:nvPr/>
            </p:nvSpPr>
            <p:spPr>
              <a:xfrm>
                <a:off x="1219768"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09" name="Rectangle 7708"/>
              <p:cNvSpPr/>
              <p:nvPr/>
            </p:nvSpPr>
            <p:spPr>
              <a:xfrm>
                <a:off x="1295968"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10" name="Rectangle 7709"/>
              <p:cNvSpPr/>
              <p:nvPr/>
            </p:nvSpPr>
            <p:spPr>
              <a:xfrm>
                <a:off x="1484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11" name="Rectangle 7710"/>
              <p:cNvSpPr/>
              <p:nvPr/>
            </p:nvSpPr>
            <p:spPr>
              <a:xfrm>
                <a:off x="2246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12" name="Rectangle 7711"/>
              <p:cNvSpPr/>
              <p:nvPr/>
            </p:nvSpPr>
            <p:spPr>
              <a:xfrm>
                <a:off x="3008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13" name="Rectangle 7712"/>
              <p:cNvSpPr/>
              <p:nvPr/>
            </p:nvSpPr>
            <p:spPr>
              <a:xfrm>
                <a:off x="3770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14" name="Rectangle 7713"/>
              <p:cNvSpPr/>
              <p:nvPr/>
            </p:nvSpPr>
            <p:spPr>
              <a:xfrm>
                <a:off x="4532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15" name="Rectangle 7714"/>
              <p:cNvSpPr/>
              <p:nvPr/>
            </p:nvSpPr>
            <p:spPr>
              <a:xfrm>
                <a:off x="5294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16" name="Rectangle 7715"/>
              <p:cNvSpPr/>
              <p:nvPr/>
            </p:nvSpPr>
            <p:spPr>
              <a:xfrm>
                <a:off x="6056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17" name="Rectangle 7716"/>
              <p:cNvSpPr/>
              <p:nvPr/>
            </p:nvSpPr>
            <p:spPr>
              <a:xfrm>
                <a:off x="6818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18" name="Rectangle 7717"/>
              <p:cNvSpPr/>
              <p:nvPr/>
            </p:nvSpPr>
            <p:spPr>
              <a:xfrm>
                <a:off x="759725"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19" name="Rectangle 7718"/>
              <p:cNvSpPr/>
              <p:nvPr/>
            </p:nvSpPr>
            <p:spPr>
              <a:xfrm>
                <a:off x="835925"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20" name="Rectangle 7719"/>
              <p:cNvSpPr/>
              <p:nvPr/>
            </p:nvSpPr>
            <p:spPr>
              <a:xfrm>
                <a:off x="912125"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21" name="Rectangle 7720"/>
              <p:cNvSpPr/>
              <p:nvPr/>
            </p:nvSpPr>
            <p:spPr>
              <a:xfrm>
                <a:off x="988325"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22" name="Rectangle 7721"/>
              <p:cNvSpPr/>
              <p:nvPr/>
            </p:nvSpPr>
            <p:spPr>
              <a:xfrm>
                <a:off x="1067368"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23" name="Rectangle 7722"/>
              <p:cNvSpPr/>
              <p:nvPr/>
            </p:nvSpPr>
            <p:spPr>
              <a:xfrm>
                <a:off x="1143568"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24" name="Rectangle 7723"/>
              <p:cNvSpPr/>
              <p:nvPr/>
            </p:nvSpPr>
            <p:spPr>
              <a:xfrm>
                <a:off x="1219768"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25" name="Rectangle 7724"/>
              <p:cNvSpPr/>
              <p:nvPr/>
            </p:nvSpPr>
            <p:spPr>
              <a:xfrm>
                <a:off x="1295968"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26" name="Rectangle 7725"/>
              <p:cNvSpPr/>
              <p:nvPr/>
            </p:nvSpPr>
            <p:spPr>
              <a:xfrm>
                <a:off x="1484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27" name="Rectangle 7726"/>
              <p:cNvSpPr/>
              <p:nvPr/>
            </p:nvSpPr>
            <p:spPr>
              <a:xfrm>
                <a:off x="2246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28" name="Rectangle 7727"/>
              <p:cNvSpPr/>
              <p:nvPr/>
            </p:nvSpPr>
            <p:spPr>
              <a:xfrm>
                <a:off x="3008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29" name="Rectangle 7728"/>
              <p:cNvSpPr/>
              <p:nvPr/>
            </p:nvSpPr>
            <p:spPr>
              <a:xfrm>
                <a:off x="3770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30" name="Rectangle 7729"/>
              <p:cNvSpPr/>
              <p:nvPr/>
            </p:nvSpPr>
            <p:spPr>
              <a:xfrm>
                <a:off x="4532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31" name="Rectangle 7730"/>
              <p:cNvSpPr/>
              <p:nvPr/>
            </p:nvSpPr>
            <p:spPr>
              <a:xfrm>
                <a:off x="5294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32" name="Rectangle 7731"/>
              <p:cNvSpPr/>
              <p:nvPr/>
            </p:nvSpPr>
            <p:spPr>
              <a:xfrm>
                <a:off x="6056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33" name="Rectangle 7732"/>
              <p:cNvSpPr/>
              <p:nvPr/>
            </p:nvSpPr>
            <p:spPr>
              <a:xfrm>
                <a:off x="6818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34" name="Rectangle 7733"/>
              <p:cNvSpPr/>
              <p:nvPr/>
            </p:nvSpPr>
            <p:spPr>
              <a:xfrm>
                <a:off x="759725"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35" name="Rectangle 7734"/>
              <p:cNvSpPr/>
              <p:nvPr/>
            </p:nvSpPr>
            <p:spPr>
              <a:xfrm>
                <a:off x="835925"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36" name="Rectangle 7735"/>
              <p:cNvSpPr/>
              <p:nvPr/>
            </p:nvSpPr>
            <p:spPr>
              <a:xfrm>
                <a:off x="912125"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37" name="Rectangle 7736"/>
              <p:cNvSpPr/>
              <p:nvPr/>
            </p:nvSpPr>
            <p:spPr>
              <a:xfrm>
                <a:off x="988325"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38" name="Rectangle 7737"/>
              <p:cNvSpPr/>
              <p:nvPr/>
            </p:nvSpPr>
            <p:spPr>
              <a:xfrm>
                <a:off x="1067368"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39" name="Rectangle 7738"/>
              <p:cNvSpPr/>
              <p:nvPr/>
            </p:nvSpPr>
            <p:spPr>
              <a:xfrm>
                <a:off x="1143568"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40" name="Rectangle 7739"/>
              <p:cNvSpPr/>
              <p:nvPr/>
            </p:nvSpPr>
            <p:spPr>
              <a:xfrm>
                <a:off x="1219768"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41" name="Rectangle 7740"/>
              <p:cNvSpPr/>
              <p:nvPr/>
            </p:nvSpPr>
            <p:spPr>
              <a:xfrm>
                <a:off x="1295968"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42" name="Rectangle 7741"/>
              <p:cNvSpPr/>
              <p:nvPr/>
            </p:nvSpPr>
            <p:spPr>
              <a:xfrm>
                <a:off x="1484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43" name="Rectangle 7742"/>
              <p:cNvSpPr/>
              <p:nvPr/>
            </p:nvSpPr>
            <p:spPr>
              <a:xfrm>
                <a:off x="2246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44" name="Rectangle 7743"/>
              <p:cNvSpPr/>
              <p:nvPr/>
            </p:nvSpPr>
            <p:spPr>
              <a:xfrm>
                <a:off x="3008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45" name="Rectangle 7744"/>
              <p:cNvSpPr/>
              <p:nvPr/>
            </p:nvSpPr>
            <p:spPr>
              <a:xfrm>
                <a:off x="3770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46" name="Rectangle 7745"/>
              <p:cNvSpPr/>
              <p:nvPr/>
            </p:nvSpPr>
            <p:spPr>
              <a:xfrm>
                <a:off x="4532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47" name="Rectangle 7746"/>
              <p:cNvSpPr/>
              <p:nvPr/>
            </p:nvSpPr>
            <p:spPr>
              <a:xfrm>
                <a:off x="5294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48" name="Rectangle 7747"/>
              <p:cNvSpPr/>
              <p:nvPr/>
            </p:nvSpPr>
            <p:spPr>
              <a:xfrm>
                <a:off x="6056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49" name="Rectangle 7748"/>
              <p:cNvSpPr/>
              <p:nvPr/>
            </p:nvSpPr>
            <p:spPr>
              <a:xfrm>
                <a:off x="6818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50" name="Rectangle 7749"/>
              <p:cNvSpPr/>
              <p:nvPr/>
            </p:nvSpPr>
            <p:spPr>
              <a:xfrm>
                <a:off x="759725"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51" name="Rectangle 7750"/>
              <p:cNvSpPr/>
              <p:nvPr/>
            </p:nvSpPr>
            <p:spPr>
              <a:xfrm>
                <a:off x="835925"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52" name="Rectangle 7751"/>
              <p:cNvSpPr/>
              <p:nvPr/>
            </p:nvSpPr>
            <p:spPr>
              <a:xfrm>
                <a:off x="912125"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53" name="Rectangle 7752"/>
              <p:cNvSpPr/>
              <p:nvPr/>
            </p:nvSpPr>
            <p:spPr>
              <a:xfrm>
                <a:off x="988325"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54" name="Rectangle 7753"/>
              <p:cNvSpPr/>
              <p:nvPr/>
            </p:nvSpPr>
            <p:spPr>
              <a:xfrm>
                <a:off x="1067368"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55" name="Rectangle 7754"/>
              <p:cNvSpPr/>
              <p:nvPr/>
            </p:nvSpPr>
            <p:spPr>
              <a:xfrm>
                <a:off x="1143568"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56" name="Rectangle 7755"/>
              <p:cNvSpPr/>
              <p:nvPr/>
            </p:nvSpPr>
            <p:spPr>
              <a:xfrm>
                <a:off x="1219768"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57" name="Rectangle 7756"/>
              <p:cNvSpPr/>
              <p:nvPr/>
            </p:nvSpPr>
            <p:spPr>
              <a:xfrm>
                <a:off x="1295968"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7758" name="Rectangle 7757"/>
            <p:cNvSpPr/>
            <p:nvPr/>
          </p:nvSpPr>
          <p:spPr>
            <a:xfrm>
              <a:off x="4268788" y="4257675"/>
              <a:ext cx="1219200" cy="12192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59" name="Rectangle 7758"/>
            <p:cNvSpPr/>
            <p:nvPr/>
          </p:nvSpPr>
          <p:spPr>
            <a:xfrm>
              <a:off x="4284663" y="4257675"/>
              <a:ext cx="1219200" cy="12192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7760" name="Group 7759"/>
            <p:cNvGrpSpPr/>
            <p:nvPr/>
          </p:nvGrpSpPr>
          <p:grpSpPr>
            <a:xfrm>
              <a:off x="5500048" y="4257375"/>
              <a:ext cx="1226024" cy="1231710"/>
              <a:chOff x="148419" y="2895600"/>
              <a:chExt cx="1226024" cy="1231710"/>
            </a:xfrm>
            <a:noFill/>
          </p:grpSpPr>
          <p:sp>
            <p:nvSpPr>
              <p:cNvPr id="7761" name="Rectangle 7760"/>
              <p:cNvSpPr/>
              <p:nvPr/>
            </p:nvSpPr>
            <p:spPr>
              <a:xfrm>
                <a:off x="1506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62" name="Rectangle 7761"/>
              <p:cNvSpPr/>
              <p:nvPr/>
            </p:nvSpPr>
            <p:spPr>
              <a:xfrm>
                <a:off x="2268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63" name="Rectangle 7762"/>
              <p:cNvSpPr/>
              <p:nvPr/>
            </p:nvSpPr>
            <p:spPr>
              <a:xfrm>
                <a:off x="3030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64" name="Rectangle 7763"/>
              <p:cNvSpPr/>
              <p:nvPr/>
            </p:nvSpPr>
            <p:spPr>
              <a:xfrm>
                <a:off x="3792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65" name="Rectangle 7764"/>
              <p:cNvSpPr/>
              <p:nvPr/>
            </p:nvSpPr>
            <p:spPr>
              <a:xfrm>
                <a:off x="4554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66" name="Rectangle 7765"/>
              <p:cNvSpPr/>
              <p:nvPr/>
            </p:nvSpPr>
            <p:spPr>
              <a:xfrm>
                <a:off x="5316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67" name="Rectangle 7766"/>
              <p:cNvSpPr/>
              <p:nvPr/>
            </p:nvSpPr>
            <p:spPr>
              <a:xfrm>
                <a:off x="6078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68" name="Rectangle 7767"/>
              <p:cNvSpPr/>
              <p:nvPr/>
            </p:nvSpPr>
            <p:spPr>
              <a:xfrm>
                <a:off x="6840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69" name="Rectangle 7768"/>
              <p:cNvSpPr/>
              <p:nvPr/>
            </p:nvSpPr>
            <p:spPr>
              <a:xfrm>
                <a:off x="762000"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70" name="Rectangle 7769"/>
              <p:cNvSpPr/>
              <p:nvPr/>
            </p:nvSpPr>
            <p:spPr>
              <a:xfrm>
                <a:off x="838200"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71" name="Rectangle 7770"/>
              <p:cNvSpPr/>
              <p:nvPr/>
            </p:nvSpPr>
            <p:spPr>
              <a:xfrm>
                <a:off x="914400"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72" name="Rectangle 7771"/>
              <p:cNvSpPr/>
              <p:nvPr/>
            </p:nvSpPr>
            <p:spPr>
              <a:xfrm>
                <a:off x="990600"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73" name="Rectangle 7772"/>
              <p:cNvSpPr/>
              <p:nvPr/>
            </p:nvSpPr>
            <p:spPr>
              <a:xfrm>
                <a:off x="1069643"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74" name="Rectangle 7773"/>
              <p:cNvSpPr/>
              <p:nvPr/>
            </p:nvSpPr>
            <p:spPr>
              <a:xfrm>
                <a:off x="1145843"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75" name="Rectangle 7774"/>
              <p:cNvSpPr/>
              <p:nvPr/>
            </p:nvSpPr>
            <p:spPr>
              <a:xfrm>
                <a:off x="1222043"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76" name="Rectangle 7775"/>
              <p:cNvSpPr/>
              <p:nvPr/>
            </p:nvSpPr>
            <p:spPr>
              <a:xfrm>
                <a:off x="1298243"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77" name="Rectangle 7776"/>
              <p:cNvSpPr/>
              <p:nvPr/>
            </p:nvSpPr>
            <p:spPr>
              <a:xfrm>
                <a:off x="1506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78" name="Rectangle 7777"/>
              <p:cNvSpPr/>
              <p:nvPr/>
            </p:nvSpPr>
            <p:spPr>
              <a:xfrm>
                <a:off x="2268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79" name="Rectangle 7778"/>
              <p:cNvSpPr/>
              <p:nvPr/>
            </p:nvSpPr>
            <p:spPr>
              <a:xfrm>
                <a:off x="3030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80" name="Rectangle 7779"/>
              <p:cNvSpPr/>
              <p:nvPr/>
            </p:nvSpPr>
            <p:spPr>
              <a:xfrm>
                <a:off x="3792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81" name="Rectangle 7780"/>
              <p:cNvSpPr/>
              <p:nvPr/>
            </p:nvSpPr>
            <p:spPr>
              <a:xfrm>
                <a:off x="4554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82" name="Rectangle 7781"/>
              <p:cNvSpPr/>
              <p:nvPr/>
            </p:nvSpPr>
            <p:spPr>
              <a:xfrm>
                <a:off x="5316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83" name="Rectangle 7782"/>
              <p:cNvSpPr/>
              <p:nvPr/>
            </p:nvSpPr>
            <p:spPr>
              <a:xfrm>
                <a:off x="6078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84" name="Rectangle 7783"/>
              <p:cNvSpPr/>
              <p:nvPr/>
            </p:nvSpPr>
            <p:spPr>
              <a:xfrm>
                <a:off x="6840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85" name="Rectangle 7784"/>
              <p:cNvSpPr/>
              <p:nvPr/>
            </p:nvSpPr>
            <p:spPr>
              <a:xfrm>
                <a:off x="762000"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86" name="Rectangle 7785"/>
              <p:cNvSpPr/>
              <p:nvPr/>
            </p:nvSpPr>
            <p:spPr>
              <a:xfrm>
                <a:off x="838200"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87" name="Rectangle 7786"/>
              <p:cNvSpPr/>
              <p:nvPr/>
            </p:nvSpPr>
            <p:spPr>
              <a:xfrm>
                <a:off x="914400"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88" name="Rectangle 7787"/>
              <p:cNvSpPr/>
              <p:nvPr/>
            </p:nvSpPr>
            <p:spPr>
              <a:xfrm>
                <a:off x="990600"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89" name="Rectangle 7788"/>
              <p:cNvSpPr/>
              <p:nvPr/>
            </p:nvSpPr>
            <p:spPr>
              <a:xfrm>
                <a:off x="1069643"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90" name="Rectangle 7789"/>
              <p:cNvSpPr/>
              <p:nvPr/>
            </p:nvSpPr>
            <p:spPr>
              <a:xfrm>
                <a:off x="1145843"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91" name="Rectangle 7790"/>
              <p:cNvSpPr/>
              <p:nvPr/>
            </p:nvSpPr>
            <p:spPr>
              <a:xfrm>
                <a:off x="1222043"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92" name="Rectangle 7791"/>
              <p:cNvSpPr/>
              <p:nvPr/>
            </p:nvSpPr>
            <p:spPr>
              <a:xfrm>
                <a:off x="1298243"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93" name="Rectangle 7792"/>
              <p:cNvSpPr/>
              <p:nvPr/>
            </p:nvSpPr>
            <p:spPr>
              <a:xfrm>
                <a:off x="1506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94" name="Rectangle 7793"/>
              <p:cNvSpPr/>
              <p:nvPr/>
            </p:nvSpPr>
            <p:spPr>
              <a:xfrm>
                <a:off x="2268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95" name="Rectangle 7794"/>
              <p:cNvSpPr/>
              <p:nvPr/>
            </p:nvSpPr>
            <p:spPr>
              <a:xfrm>
                <a:off x="3030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96" name="Rectangle 7795"/>
              <p:cNvSpPr/>
              <p:nvPr/>
            </p:nvSpPr>
            <p:spPr>
              <a:xfrm>
                <a:off x="3792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97" name="Rectangle 7796"/>
              <p:cNvSpPr/>
              <p:nvPr/>
            </p:nvSpPr>
            <p:spPr>
              <a:xfrm>
                <a:off x="4554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98" name="Rectangle 7797"/>
              <p:cNvSpPr/>
              <p:nvPr/>
            </p:nvSpPr>
            <p:spPr>
              <a:xfrm>
                <a:off x="5316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99" name="Rectangle 7798"/>
              <p:cNvSpPr/>
              <p:nvPr/>
            </p:nvSpPr>
            <p:spPr>
              <a:xfrm>
                <a:off x="6078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00" name="Rectangle 7799"/>
              <p:cNvSpPr/>
              <p:nvPr/>
            </p:nvSpPr>
            <p:spPr>
              <a:xfrm>
                <a:off x="6840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01" name="Rectangle 7800"/>
              <p:cNvSpPr/>
              <p:nvPr/>
            </p:nvSpPr>
            <p:spPr>
              <a:xfrm>
                <a:off x="762000"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02" name="Rectangle 7801"/>
              <p:cNvSpPr/>
              <p:nvPr/>
            </p:nvSpPr>
            <p:spPr>
              <a:xfrm>
                <a:off x="838200"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03" name="Rectangle 7802"/>
              <p:cNvSpPr/>
              <p:nvPr/>
            </p:nvSpPr>
            <p:spPr>
              <a:xfrm>
                <a:off x="914400"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04" name="Rectangle 7803"/>
              <p:cNvSpPr/>
              <p:nvPr/>
            </p:nvSpPr>
            <p:spPr>
              <a:xfrm>
                <a:off x="990600"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05" name="Rectangle 7804"/>
              <p:cNvSpPr/>
              <p:nvPr/>
            </p:nvSpPr>
            <p:spPr>
              <a:xfrm>
                <a:off x="1069643"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06" name="Rectangle 7805"/>
              <p:cNvSpPr/>
              <p:nvPr/>
            </p:nvSpPr>
            <p:spPr>
              <a:xfrm>
                <a:off x="1145843"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07" name="Rectangle 7806"/>
              <p:cNvSpPr/>
              <p:nvPr/>
            </p:nvSpPr>
            <p:spPr>
              <a:xfrm>
                <a:off x="1222043"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08" name="Rectangle 7807"/>
              <p:cNvSpPr/>
              <p:nvPr/>
            </p:nvSpPr>
            <p:spPr>
              <a:xfrm>
                <a:off x="1298243"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09" name="Rectangle 7808"/>
              <p:cNvSpPr/>
              <p:nvPr/>
            </p:nvSpPr>
            <p:spPr>
              <a:xfrm>
                <a:off x="1506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10" name="Rectangle 7809"/>
              <p:cNvSpPr/>
              <p:nvPr/>
            </p:nvSpPr>
            <p:spPr>
              <a:xfrm>
                <a:off x="2268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11" name="Rectangle 7810"/>
              <p:cNvSpPr/>
              <p:nvPr/>
            </p:nvSpPr>
            <p:spPr>
              <a:xfrm>
                <a:off x="3030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12" name="Rectangle 7811"/>
              <p:cNvSpPr/>
              <p:nvPr/>
            </p:nvSpPr>
            <p:spPr>
              <a:xfrm>
                <a:off x="3792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13" name="Rectangle 7812"/>
              <p:cNvSpPr/>
              <p:nvPr/>
            </p:nvSpPr>
            <p:spPr>
              <a:xfrm>
                <a:off x="4554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14" name="Rectangle 7813"/>
              <p:cNvSpPr/>
              <p:nvPr/>
            </p:nvSpPr>
            <p:spPr>
              <a:xfrm>
                <a:off x="5316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15" name="Rectangle 7814"/>
              <p:cNvSpPr/>
              <p:nvPr/>
            </p:nvSpPr>
            <p:spPr>
              <a:xfrm>
                <a:off x="6078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16" name="Rectangle 7815"/>
              <p:cNvSpPr/>
              <p:nvPr/>
            </p:nvSpPr>
            <p:spPr>
              <a:xfrm>
                <a:off x="6840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17" name="Rectangle 7816"/>
              <p:cNvSpPr/>
              <p:nvPr/>
            </p:nvSpPr>
            <p:spPr>
              <a:xfrm>
                <a:off x="762000"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18" name="Rectangle 7817"/>
              <p:cNvSpPr/>
              <p:nvPr/>
            </p:nvSpPr>
            <p:spPr>
              <a:xfrm>
                <a:off x="838200"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19" name="Rectangle 7818"/>
              <p:cNvSpPr/>
              <p:nvPr/>
            </p:nvSpPr>
            <p:spPr>
              <a:xfrm>
                <a:off x="914400"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20" name="Rectangle 7819"/>
              <p:cNvSpPr/>
              <p:nvPr/>
            </p:nvSpPr>
            <p:spPr>
              <a:xfrm>
                <a:off x="990600"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21" name="Rectangle 7820"/>
              <p:cNvSpPr/>
              <p:nvPr/>
            </p:nvSpPr>
            <p:spPr>
              <a:xfrm>
                <a:off x="1069643"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22" name="Rectangle 7821"/>
              <p:cNvSpPr/>
              <p:nvPr/>
            </p:nvSpPr>
            <p:spPr>
              <a:xfrm>
                <a:off x="1145843"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23" name="Rectangle 7822"/>
              <p:cNvSpPr/>
              <p:nvPr/>
            </p:nvSpPr>
            <p:spPr>
              <a:xfrm>
                <a:off x="1222043"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24" name="Rectangle 7823"/>
              <p:cNvSpPr/>
              <p:nvPr/>
            </p:nvSpPr>
            <p:spPr>
              <a:xfrm>
                <a:off x="1298243"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25" name="Rectangle 7824"/>
              <p:cNvSpPr/>
              <p:nvPr/>
            </p:nvSpPr>
            <p:spPr>
              <a:xfrm>
                <a:off x="1489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26" name="Rectangle 7825"/>
              <p:cNvSpPr/>
              <p:nvPr/>
            </p:nvSpPr>
            <p:spPr>
              <a:xfrm>
                <a:off x="2251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27" name="Rectangle 7826"/>
              <p:cNvSpPr/>
              <p:nvPr/>
            </p:nvSpPr>
            <p:spPr>
              <a:xfrm>
                <a:off x="3013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28" name="Rectangle 7827"/>
              <p:cNvSpPr/>
              <p:nvPr/>
            </p:nvSpPr>
            <p:spPr>
              <a:xfrm>
                <a:off x="3775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29" name="Rectangle 7828"/>
              <p:cNvSpPr/>
              <p:nvPr/>
            </p:nvSpPr>
            <p:spPr>
              <a:xfrm>
                <a:off x="4537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30" name="Rectangle 7829"/>
              <p:cNvSpPr/>
              <p:nvPr/>
            </p:nvSpPr>
            <p:spPr>
              <a:xfrm>
                <a:off x="5299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31" name="Rectangle 7830"/>
              <p:cNvSpPr/>
              <p:nvPr/>
            </p:nvSpPr>
            <p:spPr>
              <a:xfrm>
                <a:off x="6061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32" name="Rectangle 7831"/>
              <p:cNvSpPr/>
              <p:nvPr/>
            </p:nvSpPr>
            <p:spPr>
              <a:xfrm>
                <a:off x="6823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33" name="Rectangle 7832"/>
              <p:cNvSpPr/>
              <p:nvPr/>
            </p:nvSpPr>
            <p:spPr>
              <a:xfrm>
                <a:off x="760294"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34" name="Rectangle 7833"/>
              <p:cNvSpPr/>
              <p:nvPr/>
            </p:nvSpPr>
            <p:spPr>
              <a:xfrm>
                <a:off x="836494"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35" name="Rectangle 7834"/>
              <p:cNvSpPr/>
              <p:nvPr/>
            </p:nvSpPr>
            <p:spPr>
              <a:xfrm>
                <a:off x="912694"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36" name="Rectangle 7835"/>
              <p:cNvSpPr/>
              <p:nvPr/>
            </p:nvSpPr>
            <p:spPr>
              <a:xfrm>
                <a:off x="988894"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37" name="Rectangle 7836"/>
              <p:cNvSpPr/>
              <p:nvPr/>
            </p:nvSpPr>
            <p:spPr>
              <a:xfrm>
                <a:off x="1067937"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38" name="Rectangle 7837"/>
              <p:cNvSpPr/>
              <p:nvPr/>
            </p:nvSpPr>
            <p:spPr>
              <a:xfrm>
                <a:off x="1144137"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39" name="Rectangle 7838"/>
              <p:cNvSpPr/>
              <p:nvPr/>
            </p:nvSpPr>
            <p:spPr>
              <a:xfrm>
                <a:off x="1220337"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40" name="Rectangle 7839"/>
              <p:cNvSpPr/>
              <p:nvPr/>
            </p:nvSpPr>
            <p:spPr>
              <a:xfrm>
                <a:off x="1296537"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41" name="Rectangle 7840"/>
              <p:cNvSpPr/>
              <p:nvPr/>
            </p:nvSpPr>
            <p:spPr>
              <a:xfrm>
                <a:off x="1489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42" name="Rectangle 7841"/>
              <p:cNvSpPr/>
              <p:nvPr/>
            </p:nvSpPr>
            <p:spPr>
              <a:xfrm>
                <a:off x="2251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43" name="Rectangle 7842"/>
              <p:cNvSpPr/>
              <p:nvPr/>
            </p:nvSpPr>
            <p:spPr>
              <a:xfrm>
                <a:off x="3013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44" name="Rectangle 7843"/>
              <p:cNvSpPr/>
              <p:nvPr/>
            </p:nvSpPr>
            <p:spPr>
              <a:xfrm>
                <a:off x="3775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45" name="Rectangle 7844"/>
              <p:cNvSpPr/>
              <p:nvPr/>
            </p:nvSpPr>
            <p:spPr>
              <a:xfrm>
                <a:off x="4537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46" name="Rectangle 7845"/>
              <p:cNvSpPr/>
              <p:nvPr/>
            </p:nvSpPr>
            <p:spPr>
              <a:xfrm>
                <a:off x="5299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47" name="Rectangle 7846"/>
              <p:cNvSpPr/>
              <p:nvPr/>
            </p:nvSpPr>
            <p:spPr>
              <a:xfrm>
                <a:off x="6061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48" name="Rectangle 7847"/>
              <p:cNvSpPr/>
              <p:nvPr/>
            </p:nvSpPr>
            <p:spPr>
              <a:xfrm>
                <a:off x="6823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49" name="Rectangle 7848"/>
              <p:cNvSpPr/>
              <p:nvPr/>
            </p:nvSpPr>
            <p:spPr>
              <a:xfrm>
                <a:off x="760294"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50" name="Rectangle 7849"/>
              <p:cNvSpPr/>
              <p:nvPr/>
            </p:nvSpPr>
            <p:spPr>
              <a:xfrm>
                <a:off x="836494"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51" name="Rectangle 7850"/>
              <p:cNvSpPr/>
              <p:nvPr/>
            </p:nvSpPr>
            <p:spPr>
              <a:xfrm>
                <a:off x="912694"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52" name="Rectangle 7851"/>
              <p:cNvSpPr/>
              <p:nvPr/>
            </p:nvSpPr>
            <p:spPr>
              <a:xfrm>
                <a:off x="988894"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53" name="Rectangle 7852"/>
              <p:cNvSpPr/>
              <p:nvPr/>
            </p:nvSpPr>
            <p:spPr>
              <a:xfrm>
                <a:off x="1067937"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54" name="Rectangle 7853"/>
              <p:cNvSpPr/>
              <p:nvPr/>
            </p:nvSpPr>
            <p:spPr>
              <a:xfrm>
                <a:off x="1144137"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55" name="Rectangle 7854"/>
              <p:cNvSpPr/>
              <p:nvPr/>
            </p:nvSpPr>
            <p:spPr>
              <a:xfrm>
                <a:off x="1220337"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56" name="Rectangle 7855"/>
              <p:cNvSpPr/>
              <p:nvPr/>
            </p:nvSpPr>
            <p:spPr>
              <a:xfrm>
                <a:off x="1296537"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57" name="Rectangle 7856"/>
              <p:cNvSpPr/>
              <p:nvPr/>
            </p:nvSpPr>
            <p:spPr>
              <a:xfrm>
                <a:off x="1489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58" name="Rectangle 7857"/>
              <p:cNvSpPr/>
              <p:nvPr/>
            </p:nvSpPr>
            <p:spPr>
              <a:xfrm>
                <a:off x="2251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59" name="Rectangle 7858"/>
              <p:cNvSpPr/>
              <p:nvPr/>
            </p:nvSpPr>
            <p:spPr>
              <a:xfrm>
                <a:off x="3013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60" name="Rectangle 7859"/>
              <p:cNvSpPr/>
              <p:nvPr/>
            </p:nvSpPr>
            <p:spPr>
              <a:xfrm>
                <a:off x="3775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61" name="Rectangle 7860"/>
              <p:cNvSpPr/>
              <p:nvPr/>
            </p:nvSpPr>
            <p:spPr>
              <a:xfrm>
                <a:off x="4537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62" name="Rectangle 7861"/>
              <p:cNvSpPr/>
              <p:nvPr/>
            </p:nvSpPr>
            <p:spPr>
              <a:xfrm>
                <a:off x="5299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63" name="Rectangle 7862"/>
              <p:cNvSpPr/>
              <p:nvPr/>
            </p:nvSpPr>
            <p:spPr>
              <a:xfrm>
                <a:off x="6061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64" name="Rectangle 7863"/>
              <p:cNvSpPr/>
              <p:nvPr/>
            </p:nvSpPr>
            <p:spPr>
              <a:xfrm>
                <a:off x="6823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65" name="Rectangle 7864"/>
              <p:cNvSpPr/>
              <p:nvPr/>
            </p:nvSpPr>
            <p:spPr>
              <a:xfrm>
                <a:off x="760294"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66" name="Rectangle 7865"/>
              <p:cNvSpPr/>
              <p:nvPr/>
            </p:nvSpPr>
            <p:spPr>
              <a:xfrm>
                <a:off x="836494"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67" name="Rectangle 7866"/>
              <p:cNvSpPr/>
              <p:nvPr/>
            </p:nvSpPr>
            <p:spPr>
              <a:xfrm>
                <a:off x="912694"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68" name="Rectangle 7867"/>
              <p:cNvSpPr/>
              <p:nvPr/>
            </p:nvSpPr>
            <p:spPr>
              <a:xfrm>
                <a:off x="988894"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69" name="Rectangle 7868"/>
              <p:cNvSpPr/>
              <p:nvPr/>
            </p:nvSpPr>
            <p:spPr>
              <a:xfrm>
                <a:off x="1067937"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70" name="Rectangle 7869"/>
              <p:cNvSpPr/>
              <p:nvPr/>
            </p:nvSpPr>
            <p:spPr>
              <a:xfrm>
                <a:off x="1144137"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71" name="Rectangle 7870"/>
              <p:cNvSpPr/>
              <p:nvPr/>
            </p:nvSpPr>
            <p:spPr>
              <a:xfrm>
                <a:off x="1220337"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72" name="Rectangle 7871"/>
              <p:cNvSpPr/>
              <p:nvPr/>
            </p:nvSpPr>
            <p:spPr>
              <a:xfrm>
                <a:off x="1296537"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73" name="Rectangle 7872"/>
              <p:cNvSpPr/>
              <p:nvPr/>
            </p:nvSpPr>
            <p:spPr>
              <a:xfrm>
                <a:off x="1489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74" name="Rectangle 7873"/>
              <p:cNvSpPr/>
              <p:nvPr/>
            </p:nvSpPr>
            <p:spPr>
              <a:xfrm>
                <a:off x="2251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75" name="Rectangle 7874"/>
              <p:cNvSpPr/>
              <p:nvPr/>
            </p:nvSpPr>
            <p:spPr>
              <a:xfrm>
                <a:off x="3013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76" name="Rectangle 7875"/>
              <p:cNvSpPr/>
              <p:nvPr/>
            </p:nvSpPr>
            <p:spPr>
              <a:xfrm>
                <a:off x="3775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77" name="Rectangle 7876"/>
              <p:cNvSpPr/>
              <p:nvPr/>
            </p:nvSpPr>
            <p:spPr>
              <a:xfrm>
                <a:off x="4537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78" name="Rectangle 7877"/>
              <p:cNvSpPr/>
              <p:nvPr/>
            </p:nvSpPr>
            <p:spPr>
              <a:xfrm>
                <a:off x="5299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79" name="Rectangle 7878"/>
              <p:cNvSpPr/>
              <p:nvPr/>
            </p:nvSpPr>
            <p:spPr>
              <a:xfrm>
                <a:off x="6061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80" name="Rectangle 7879"/>
              <p:cNvSpPr/>
              <p:nvPr/>
            </p:nvSpPr>
            <p:spPr>
              <a:xfrm>
                <a:off x="6823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81" name="Rectangle 7880"/>
              <p:cNvSpPr/>
              <p:nvPr/>
            </p:nvSpPr>
            <p:spPr>
              <a:xfrm>
                <a:off x="760294"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82" name="Rectangle 7881"/>
              <p:cNvSpPr/>
              <p:nvPr/>
            </p:nvSpPr>
            <p:spPr>
              <a:xfrm>
                <a:off x="836494"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83" name="Rectangle 7882"/>
              <p:cNvSpPr/>
              <p:nvPr/>
            </p:nvSpPr>
            <p:spPr>
              <a:xfrm>
                <a:off x="912694"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84" name="Rectangle 7883"/>
              <p:cNvSpPr/>
              <p:nvPr/>
            </p:nvSpPr>
            <p:spPr>
              <a:xfrm>
                <a:off x="988894"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85" name="Rectangle 7884"/>
              <p:cNvSpPr/>
              <p:nvPr/>
            </p:nvSpPr>
            <p:spPr>
              <a:xfrm>
                <a:off x="1067937"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86" name="Rectangle 7885"/>
              <p:cNvSpPr/>
              <p:nvPr/>
            </p:nvSpPr>
            <p:spPr>
              <a:xfrm>
                <a:off x="1144137"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87" name="Rectangle 7886"/>
              <p:cNvSpPr/>
              <p:nvPr/>
            </p:nvSpPr>
            <p:spPr>
              <a:xfrm>
                <a:off x="1220337"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88" name="Rectangle 7887"/>
              <p:cNvSpPr/>
              <p:nvPr/>
            </p:nvSpPr>
            <p:spPr>
              <a:xfrm>
                <a:off x="1296537"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89" name="Rectangle 7888"/>
              <p:cNvSpPr/>
              <p:nvPr/>
            </p:nvSpPr>
            <p:spPr>
              <a:xfrm>
                <a:off x="1501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90" name="Rectangle 7889"/>
              <p:cNvSpPr/>
              <p:nvPr/>
            </p:nvSpPr>
            <p:spPr>
              <a:xfrm>
                <a:off x="2263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91" name="Rectangle 7890"/>
              <p:cNvSpPr/>
              <p:nvPr/>
            </p:nvSpPr>
            <p:spPr>
              <a:xfrm>
                <a:off x="3025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92" name="Rectangle 7891"/>
              <p:cNvSpPr/>
              <p:nvPr/>
            </p:nvSpPr>
            <p:spPr>
              <a:xfrm>
                <a:off x="3787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93" name="Rectangle 7892"/>
              <p:cNvSpPr/>
              <p:nvPr/>
            </p:nvSpPr>
            <p:spPr>
              <a:xfrm>
                <a:off x="4549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94" name="Rectangle 7893"/>
              <p:cNvSpPr/>
              <p:nvPr/>
            </p:nvSpPr>
            <p:spPr>
              <a:xfrm>
                <a:off x="5311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95" name="Rectangle 7894"/>
              <p:cNvSpPr/>
              <p:nvPr/>
            </p:nvSpPr>
            <p:spPr>
              <a:xfrm>
                <a:off x="6073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96" name="Rectangle 7895"/>
              <p:cNvSpPr/>
              <p:nvPr/>
            </p:nvSpPr>
            <p:spPr>
              <a:xfrm>
                <a:off x="6835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97" name="Rectangle 7896"/>
              <p:cNvSpPr/>
              <p:nvPr/>
            </p:nvSpPr>
            <p:spPr>
              <a:xfrm>
                <a:off x="761431"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98" name="Rectangle 7897"/>
              <p:cNvSpPr/>
              <p:nvPr/>
            </p:nvSpPr>
            <p:spPr>
              <a:xfrm>
                <a:off x="837631"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99" name="Rectangle 7898"/>
              <p:cNvSpPr/>
              <p:nvPr/>
            </p:nvSpPr>
            <p:spPr>
              <a:xfrm>
                <a:off x="913831"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00" name="Rectangle 7899"/>
              <p:cNvSpPr/>
              <p:nvPr/>
            </p:nvSpPr>
            <p:spPr>
              <a:xfrm>
                <a:off x="990031"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01" name="Rectangle 7900"/>
              <p:cNvSpPr/>
              <p:nvPr/>
            </p:nvSpPr>
            <p:spPr>
              <a:xfrm>
                <a:off x="1069074"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02" name="Rectangle 7901"/>
              <p:cNvSpPr/>
              <p:nvPr/>
            </p:nvSpPr>
            <p:spPr>
              <a:xfrm>
                <a:off x="1145274"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03" name="Rectangle 7902"/>
              <p:cNvSpPr/>
              <p:nvPr/>
            </p:nvSpPr>
            <p:spPr>
              <a:xfrm>
                <a:off x="1221474"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04" name="Rectangle 7903"/>
              <p:cNvSpPr/>
              <p:nvPr/>
            </p:nvSpPr>
            <p:spPr>
              <a:xfrm>
                <a:off x="1297674"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05" name="Rectangle 7904"/>
              <p:cNvSpPr/>
              <p:nvPr/>
            </p:nvSpPr>
            <p:spPr>
              <a:xfrm>
                <a:off x="1501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06" name="Rectangle 7905"/>
              <p:cNvSpPr/>
              <p:nvPr/>
            </p:nvSpPr>
            <p:spPr>
              <a:xfrm>
                <a:off x="2263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07" name="Rectangle 7906"/>
              <p:cNvSpPr/>
              <p:nvPr/>
            </p:nvSpPr>
            <p:spPr>
              <a:xfrm>
                <a:off x="3025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08" name="Rectangle 7907"/>
              <p:cNvSpPr/>
              <p:nvPr/>
            </p:nvSpPr>
            <p:spPr>
              <a:xfrm>
                <a:off x="3787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09" name="Rectangle 7908"/>
              <p:cNvSpPr/>
              <p:nvPr/>
            </p:nvSpPr>
            <p:spPr>
              <a:xfrm>
                <a:off x="4549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10" name="Rectangle 7909"/>
              <p:cNvSpPr/>
              <p:nvPr/>
            </p:nvSpPr>
            <p:spPr>
              <a:xfrm>
                <a:off x="5311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11" name="Rectangle 7910"/>
              <p:cNvSpPr/>
              <p:nvPr/>
            </p:nvSpPr>
            <p:spPr>
              <a:xfrm>
                <a:off x="6073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12" name="Rectangle 7911"/>
              <p:cNvSpPr/>
              <p:nvPr/>
            </p:nvSpPr>
            <p:spPr>
              <a:xfrm>
                <a:off x="6835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13" name="Rectangle 7912"/>
              <p:cNvSpPr/>
              <p:nvPr/>
            </p:nvSpPr>
            <p:spPr>
              <a:xfrm>
                <a:off x="761431"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14" name="Rectangle 7913"/>
              <p:cNvSpPr/>
              <p:nvPr/>
            </p:nvSpPr>
            <p:spPr>
              <a:xfrm>
                <a:off x="837631"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15" name="Rectangle 7914"/>
              <p:cNvSpPr/>
              <p:nvPr/>
            </p:nvSpPr>
            <p:spPr>
              <a:xfrm>
                <a:off x="913831"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16" name="Rectangle 7915"/>
              <p:cNvSpPr/>
              <p:nvPr/>
            </p:nvSpPr>
            <p:spPr>
              <a:xfrm>
                <a:off x="990031"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17" name="Rectangle 7916"/>
              <p:cNvSpPr/>
              <p:nvPr/>
            </p:nvSpPr>
            <p:spPr>
              <a:xfrm>
                <a:off x="1069074"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18" name="Rectangle 7917"/>
              <p:cNvSpPr/>
              <p:nvPr/>
            </p:nvSpPr>
            <p:spPr>
              <a:xfrm>
                <a:off x="1145274"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19" name="Rectangle 7918"/>
              <p:cNvSpPr/>
              <p:nvPr/>
            </p:nvSpPr>
            <p:spPr>
              <a:xfrm>
                <a:off x="1221474"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20" name="Rectangle 7919"/>
              <p:cNvSpPr/>
              <p:nvPr/>
            </p:nvSpPr>
            <p:spPr>
              <a:xfrm>
                <a:off x="1297674"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21" name="Rectangle 7920"/>
              <p:cNvSpPr/>
              <p:nvPr/>
            </p:nvSpPr>
            <p:spPr>
              <a:xfrm>
                <a:off x="1501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22" name="Rectangle 7921"/>
              <p:cNvSpPr/>
              <p:nvPr/>
            </p:nvSpPr>
            <p:spPr>
              <a:xfrm>
                <a:off x="2263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23" name="Rectangle 7922"/>
              <p:cNvSpPr/>
              <p:nvPr/>
            </p:nvSpPr>
            <p:spPr>
              <a:xfrm>
                <a:off x="3025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24" name="Rectangle 7923"/>
              <p:cNvSpPr/>
              <p:nvPr/>
            </p:nvSpPr>
            <p:spPr>
              <a:xfrm>
                <a:off x="3787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25" name="Rectangle 7924"/>
              <p:cNvSpPr/>
              <p:nvPr/>
            </p:nvSpPr>
            <p:spPr>
              <a:xfrm>
                <a:off x="4549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26" name="Rectangle 7925"/>
              <p:cNvSpPr/>
              <p:nvPr/>
            </p:nvSpPr>
            <p:spPr>
              <a:xfrm>
                <a:off x="5311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27" name="Rectangle 7926"/>
              <p:cNvSpPr/>
              <p:nvPr/>
            </p:nvSpPr>
            <p:spPr>
              <a:xfrm>
                <a:off x="6073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28" name="Rectangle 7927"/>
              <p:cNvSpPr/>
              <p:nvPr/>
            </p:nvSpPr>
            <p:spPr>
              <a:xfrm>
                <a:off x="6835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29" name="Rectangle 7928"/>
              <p:cNvSpPr/>
              <p:nvPr/>
            </p:nvSpPr>
            <p:spPr>
              <a:xfrm>
                <a:off x="761431"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30" name="Rectangle 7929"/>
              <p:cNvSpPr/>
              <p:nvPr/>
            </p:nvSpPr>
            <p:spPr>
              <a:xfrm>
                <a:off x="837631"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31" name="Rectangle 7930"/>
              <p:cNvSpPr/>
              <p:nvPr/>
            </p:nvSpPr>
            <p:spPr>
              <a:xfrm>
                <a:off x="913831"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32" name="Rectangle 7931"/>
              <p:cNvSpPr/>
              <p:nvPr/>
            </p:nvSpPr>
            <p:spPr>
              <a:xfrm>
                <a:off x="990031"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33" name="Rectangle 7932"/>
              <p:cNvSpPr/>
              <p:nvPr/>
            </p:nvSpPr>
            <p:spPr>
              <a:xfrm>
                <a:off x="1069074"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34" name="Rectangle 7933"/>
              <p:cNvSpPr/>
              <p:nvPr/>
            </p:nvSpPr>
            <p:spPr>
              <a:xfrm>
                <a:off x="1145274"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35" name="Rectangle 7934"/>
              <p:cNvSpPr/>
              <p:nvPr/>
            </p:nvSpPr>
            <p:spPr>
              <a:xfrm>
                <a:off x="1221474"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36" name="Rectangle 7935"/>
              <p:cNvSpPr/>
              <p:nvPr/>
            </p:nvSpPr>
            <p:spPr>
              <a:xfrm>
                <a:off x="1297674"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37" name="Rectangle 7936"/>
              <p:cNvSpPr/>
              <p:nvPr/>
            </p:nvSpPr>
            <p:spPr>
              <a:xfrm>
                <a:off x="1501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38" name="Rectangle 7937"/>
              <p:cNvSpPr/>
              <p:nvPr/>
            </p:nvSpPr>
            <p:spPr>
              <a:xfrm>
                <a:off x="2263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39" name="Rectangle 7938"/>
              <p:cNvSpPr/>
              <p:nvPr/>
            </p:nvSpPr>
            <p:spPr>
              <a:xfrm>
                <a:off x="3025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40" name="Rectangle 7939"/>
              <p:cNvSpPr/>
              <p:nvPr/>
            </p:nvSpPr>
            <p:spPr>
              <a:xfrm>
                <a:off x="3787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41" name="Rectangle 7940"/>
              <p:cNvSpPr/>
              <p:nvPr/>
            </p:nvSpPr>
            <p:spPr>
              <a:xfrm>
                <a:off x="4549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42" name="Rectangle 7941"/>
              <p:cNvSpPr/>
              <p:nvPr/>
            </p:nvSpPr>
            <p:spPr>
              <a:xfrm>
                <a:off x="5311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43" name="Rectangle 7942"/>
              <p:cNvSpPr/>
              <p:nvPr/>
            </p:nvSpPr>
            <p:spPr>
              <a:xfrm>
                <a:off x="6073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44" name="Rectangle 7943"/>
              <p:cNvSpPr/>
              <p:nvPr/>
            </p:nvSpPr>
            <p:spPr>
              <a:xfrm>
                <a:off x="6835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45" name="Rectangle 7944"/>
              <p:cNvSpPr/>
              <p:nvPr/>
            </p:nvSpPr>
            <p:spPr>
              <a:xfrm>
                <a:off x="761431"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46" name="Rectangle 7945"/>
              <p:cNvSpPr/>
              <p:nvPr/>
            </p:nvSpPr>
            <p:spPr>
              <a:xfrm>
                <a:off x="837631"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47" name="Rectangle 7946"/>
              <p:cNvSpPr/>
              <p:nvPr/>
            </p:nvSpPr>
            <p:spPr>
              <a:xfrm>
                <a:off x="913831"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48" name="Rectangle 7947"/>
              <p:cNvSpPr/>
              <p:nvPr/>
            </p:nvSpPr>
            <p:spPr>
              <a:xfrm>
                <a:off x="990031"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49" name="Rectangle 7948"/>
              <p:cNvSpPr/>
              <p:nvPr/>
            </p:nvSpPr>
            <p:spPr>
              <a:xfrm>
                <a:off x="1069074"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50" name="Rectangle 7949"/>
              <p:cNvSpPr/>
              <p:nvPr/>
            </p:nvSpPr>
            <p:spPr>
              <a:xfrm>
                <a:off x="1145274"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51" name="Rectangle 7950"/>
              <p:cNvSpPr/>
              <p:nvPr/>
            </p:nvSpPr>
            <p:spPr>
              <a:xfrm>
                <a:off x="1221474"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52" name="Rectangle 7951"/>
              <p:cNvSpPr/>
              <p:nvPr/>
            </p:nvSpPr>
            <p:spPr>
              <a:xfrm>
                <a:off x="1297674"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53" name="Rectangle 7952"/>
              <p:cNvSpPr/>
              <p:nvPr/>
            </p:nvSpPr>
            <p:spPr>
              <a:xfrm>
                <a:off x="1484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54" name="Rectangle 7953"/>
              <p:cNvSpPr/>
              <p:nvPr/>
            </p:nvSpPr>
            <p:spPr>
              <a:xfrm>
                <a:off x="2246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55" name="Rectangle 7954"/>
              <p:cNvSpPr/>
              <p:nvPr/>
            </p:nvSpPr>
            <p:spPr>
              <a:xfrm>
                <a:off x="3008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56" name="Rectangle 7955"/>
              <p:cNvSpPr/>
              <p:nvPr/>
            </p:nvSpPr>
            <p:spPr>
              <a:xfrm>
                <a:off x="3770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57" name="Rectangle 7956"/>
              <p:cNvSpPr/>
              <p:nvPr/>
            </p:nvSpPr>
            <p:spPr>
              <a:xfrm>
                <a:off x="4532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58" name="Rectangle 7957"/>
              <p:cNvSpPr/>
              <p:nvPr/>
            </p:nvSpPr>
            <p:spPr>
              <a:xfrm>
                <a:off x="5294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59" name="Rectangle 7958"/>
              <p:cNvSpPr/>
              <p:nvPr/>
            </p:nvSpPr>
            <p:spPr>
              <a:xfrm>
                <a:off x="6056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60" name="Rectangle 7959"/>
              <p:cNvSpPr/>
              <p:nvPr/>
            </p:nvSpPr>
            <p:spPr>
              <a:xfrm>
                <a:off x="6818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61" name="Rectangle 7960"/>
              <p:cNvSpPr/>
              <p:nvPr/>
            </p:nvSpPr>
            <p:spPr>
              <a:xfrm>
                <a:off x="759725"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62" name="Rectangle 7961"/>
              <p:cNvSpPr/>
              <p:nvPr/>
            </p:nvSpPr>
            <p:spPr>
              <a:xfrm>
                <a:off x="835925"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63" name="Rectangle 7962"/>
              <p:cNvSpPr/>
              <p:nvPr/>
            </p:nvSpPr>
            <p:spPr>
              <a:xfrm>
                <a:off x="912125"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64" name="Rectangle 7963"/>
              <p:cNvSpPr/>
              <p:nvPr/>
            </p:nvSpPr>
            <p:spPr>
              <a:xfrm>
                <a:off x="988325"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65" name="Rectangle 7964"/>
              <p:cNvSpPr/>
              <p:nvPr/>
            </p:nvSpPr>
            <p:spPr>
              <a:xfrm>
                <a:off x="1067368"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66" name="Rectangle 7965"/>
              <p:cNvSpPr/>
              <p:nvPr/>
            </p:nvSpPr>
            <p:spPr>
              <a:xfrm>
                <a:off x="1143568"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67" name="Rectangle 7966"/>
              <p:cNvSpPr/>
              <p:nvPr/>
            </p:nvSpPr>
            <p:spPr>
              <a:xfrm>
                <a:off x="1219768"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68" name="Rectangle 7967"/>
              <p:cNvSpPr/>
              <p:nvPr/>
            </p:nvSpPr>
            <p:spPr>
              <a:xfrm>
                <a:off x="1295968"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69" name="Rectangle 7968"/>
              <p:cNvSpPr/>
              <p:nvPr/>
            </p:nvSpPr>
            <p:spPr>
              <a:xfrm>
                <a:off x="1484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70" name="Rectangle 7969"/>
              <p:cNvSpPr/>
              <p:nvPr/>
            </p:nvSpPr>
            <p:spPr>
              <a:xfrm>
                <a:off x="2246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71" name="Rectangle 7970"/>
              <p:cNvSpPr/>
              <p:nvPr/>
            </p:nvSpPr>
            <p:spPr>
              <a:xfrm>
                <a:off x="3008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72" name="Rectangle 7971"/>
              <p:cNvSpPr/>
              <p:nvPr/>
            </p:nvSpPr>
            <p:spPr>
              <a:xfrm>
                <a:off x="3770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73" name="Rectangle 7972"/>
              <p:cNvSpPr/>
              <p:nvPr/>
            </p:nvSpPr>
            <p:spPr>
              <a:xfrm>
                <a:off x="4532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74" name="Rectangle 7973"/>
              <p:cNvSpPr/>
              <p:nvPr/>
            </p:nvSpPr>
            <p:spPr>
              <a:xfrm>
                <a:off x="5294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75" name="Rectangle 7974"/>
              <p:cNvSpPr/>
              <p:nvPr/>
            </p:nvSpPr>
            <p:spPr>
              <a:xfrm>
                <a:off x="6056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76" name="Rectangle 7975"/>
              <p:cNvSpPr/>
              <p:nvPr/>
            </p:nvSpPr>
            <p:spPr>
              <a:xfrm>
                <a:off x="6818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77" name="Rectangle 7976"/>
              <p:cNvSpPr/>
              <p:nvPr/>
            </p:nvSpPr>
            <p:spPr>
              <a:xfrm>
                <a:off x="759725"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78" name="Rectangle 7977"/>
              <p:cNvSpPr/>
              <p:nvPr/>
            </p:nvSpPr>
            <p:spPr>
              <a:xfrm>
                <a:off x="835925"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79" name="Rectangle 7978"/>
              <p:cNvSpPr/>
              <p:nvPr/>
            </p:nvSpPr>
            <p:spPr>
              <a:xfrm>
                <a:off x="912125"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80" name="Rectangle 7979"/>
              <p:cNvSpPr/>
              <p:nvPr/>
            </p:nvSpPr>
            <p:spPr>
              <a:xfrm>
                <a:off x="988325"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81" name="Rectangle 7980"/>
              <p:cNvSpPr/>
              <p:nvPr/>
            </p:nvSpPr>
            <p:spPr>
              <a:xfrm>
                <a:off x="1067368"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82" name="Rectangle 7981"/>
              <p:cNvSpPr/>
              <p:nvPr/>
            </p:nvSpPr>
            <p:spPr>
              <a:xfrm>
                <a:off x="1143568"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83" name="Rectangle 7982"/>
              <p:cNvSpPr/>
              <p:nvPr/>
            </p:nvSpPr>
            <p:spPr>
              <a:xfrm>
                <a:off x="1219768"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84" name="Rectangle 7983"/>
              <p:cNvSpPr/>
              <p:nvPr/>
            </p:nvSpPr>
            <p:spPr>
              <a:xfrm>
                <a:off x="1295968"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85" name="Rectangle 7984"/>
              <p:cNvSpPr/>
              <p:nvPr/>
            </p:nvSpPr>
            <p:spPr>
              <a:xfrm>
                <a:off x="1484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86" name="Rectangle 7985"/>
              <p:cNvSpPr/>
              <p:nvPr/>
            </p:nvSpPr>
            <p:spPr>
              <a:xfrm>
                <a:off x="2246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87" name="Rectangle 7986"/>
              <p:cNvSpPr/>
              <p:nvPr/>
            </p:nvSpPr>
            <p:spPr>
              <a:xfrm>
                <a:off x="3008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88" name="Rectangle 7987"/>
              <p:cNvSpPr/>
              <p:nvPr/>
            </p:nvSpPr>
            <p:spPr>
              <a:xfrm>
                <a:off x="3770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89" name="Rectangle 7988"/>
              <p:cNvSpPr/>
              <p:nvPr/>
            </p:nvSpPr>
            <p:spPr>
              <a:xfrm>
                <a:off x="4532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90" name="Rectangle 7989"/>
              <p:cNvSpPr/>
              <p:nvPr/>
            </p:nvSpPr>
            <p:spPr>
              <a:xfrm>
                <a:off x="5294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91" name="Rectangle 7990"/>
              <p:cNvSpPr/>
              <p:nvPr/>
            </p:nvSpPr>
            <p:spPr>
              <a:xfrm>
                <a:off x="6056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92" name="Rectangle 7991"/>
              <p:cNvSpPr/>
              <p:nvPr/>
            </p:nvSpPr>
            <p:spPr>
              <a:xfrm>
                <a:off x="6818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93" name="Rectangle 7992"/>
              <p:cNvSpPr/>
              <p:nvPr/>
            </p:nvSpPr>
            <p:spPr>
              <a:xfrm>
                <a:off x="759725"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94" name="Rectangle 7993"/>
              <p:cNvSpPr/>
              <p:nvPr/>
            </p:nvSpPr>
            <p:spPr>
              <a:xfrm>
                <a:off x="835925"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95" name="Rectangle 7994"/>
              <p:cNvSpPr/>
              <p:nvPr/>
            </p:nvSpPr>
            <p:spPr>
              <a:xfrm>
                <a:off x="912125"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96" name="Rectangle 7995"/>
              <p:cNvSpPr/>
              <p:nvPr/>
            </p:nvSpPr>
            <p:spPr>
              <a:xfrm>
                <a:off x="988325"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97" name="Rectangle 7996"/>
              <p:cNvSpPr/>
              <p:nvPr/>
            </p:nvSpPr>
            <p:spPr>
              <a:xfrm>
                <a:off x="1067368"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98" name="Rectangle 7997"/>
              <p:cNvSpPr/>
              <p:nvPr/>
            </p:nvSpPr>
            <p:spPr>
              <a:xfrm>
                <a:off x="1143568"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99" name="Rectangle 7998"/>
              <p:cNvSpPr/>
              <p:nvPr/>
            </p:nvSpPr>
            <p:spPr>
              <a:xfrm>
                <a:off x="1219768"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00" name="Rectangle 7999"/>
              <p:cNvSpPr/>
              <p:nvPr/>
            </p:nvSpPr>
            <p:spPr>
              <a:xfrm>
                <a:off x="1295968"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01" name="Rectangle 8000"/>
              <p:cNvSpPr/>
              <p:nvPr/>
            </p:nvSpPr>
            <p:spPr>
              <a:xfrm>
                <a:off x="1484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02" name="Rectangle 8001"/>
              <p:cNvSpPr/>
              <p:nvPr/>
            </p:nvSpPr>
            <p:spPr>
              <a:xfrm>
                <a:off x="2246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03" name="Rectangle 8002"/>
              <p:cNvSpPr/>
              <p:nvPr/>
            </p:nvSpPr>
            <p:spPr>
              <a:xfrm>
                <a:off x="3008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04" name="Rectangle 8003"/>
              <p:cNvSpPr/>
              <p:nvPr/>
            </p:nvSpPr>
            <p:spPr>
              <a:xfrm>
                <a:off x="3770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05" name="Rectangle 8004"/>
              <p:cNvSpPr/>
              <p:nvPr/>
            </p:nvSpPr>
            <p:spPr>
              <a:xfrm>
                <a:off x="4532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06" name="Rectangle 8005"/>
              <p:cNvSpPr/>
              <p:nvPr/>
            </p:nvSpPr>
            <p:spPr>
              <a:xfrm>
                <a:off x="5294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07" name="Rectangle 8006"/>
              <p:cNvSpPr/>
              <p:nvPr/>
            </p:nvSpPr>
            <p:spPr>
              <a:xfrm>
                <a:off x="6056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08" name="Rectangle 8007"/>
              <p:cNvSpPr/>
              <p:nvPr/>
            </p:nvSpPr>
            <p:spPr>
              <a:xfrm>
                <a:off x="6818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09" name="Rectangle 8008"/>
              <p:cNvSpPr/>
              <p:nvPr/>
            </p:nvSpPr>
            <p:spPr>
              <a:xfrm>
                <a:off x="759725"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10" name="Rectangle 8009"/>
              <p:cNvSpPr/>
              <p:nvPr/>
            </p:nvSpPr>
            <p:spPr>
              <a:xfrm>
                <a:off x="835925"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11" name="Rectangle 8010"/>
              <p:cNvSpPr/>
              <p:nvPr/>
            </p:nvSpPr>
            <p:spPr>
              <a:xfrm>
                <a:off x="912125"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12" name="Rectangle 8011"/>
              <p:cNvSpPr/>
              <p:nvPr/>
            </p:nvSpPr>
            <p:spPr>
              <a:xfrm>
                <a:off x="988325"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13" name="Rectangle 8012"/>
              <p:cNvSpPr/>
              <p:nvPr/>
            </p:nvSpPr>
            <p:spPr>
              <a:xfrm>
                <a:off x="1067368"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14" name="Rectangle 8013"/>
              <p:cNvSpPr/>
              <p:nvPr/>
            </p:nvSpPr>
            <p:spPr>
              <a:xfrm>
                <a:off x="1143568"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15" name="Rectangle 8014"/>
              <p:cNvSpPr/>
              <p:nvPr/>
            </p:nvSpPr>
            <p:spPr>
              <a:xfrm>
                <a:off x="1219768"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16" name="Rectangle 8015"/>
              <p:cNvSpPr/>
              <p:nvPr/>
            </p:nvSpPr>
            <p:spPr>
              <a:xfrm>
                <a:off x="1295968"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8017" name="Rectangle 8016"/>
            <p:cNvSpPr/>
            <p:nvPr/>
          </p:nvSpPr>
          <p:spPr>
            <a:xfrm>
              <a:off x="5487988" y="4260850"/>
              <a:ext cx="1219200" cy="12192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18" name="Rectangle 8017"/>
            <p:cNvSpPr/>
            <p:nvPr/>
          </p:nvSpPr>
          <p:spPr>
            <a:xfrm>
              <a:off x="5503863" y="4260850"/>
              <a:ext cx="1219200" cy="12192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8019" name="Group 8018"/>
            <p:cNvGrpSpPr/>
            <p:nvPr/>
          </p:nvGrpSpPr>
          <p:grpSpPr>
            <a:xfrm>
              <a:off x="6696568" y="4257375"/>
              <a:ext cx="1226024" cy="1231710"/>
              <a:chOff x="148419" y="2895600"/>
              <a:chExt cx="1226024" cy="1231710"/>
            </a:xfrm>
            <a:noFill/>
          </p:grpSpPr>
          <p:sp>
            <p:nvSpPr>
              <p:cNvPr id="8020" name="Rectangle 8019"/>
              <p:cNvSpPr/>
              <p:nvPr/>
            </p:nvSpPr>
            <p:spPr>
              <a:xfrm>
                <a:off x="1506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21" name="Rectangle 8020"/>
              <p:cNvSpPr/>
              <p:nvPr/>
            </p:nvSpPr>
            <p:spPr>
              <a:xfrm>
                <a:off x="2268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22" name="Rectangle 8021"/>
              <p:cNvSpPr/>
              <p:nvPr/>
            </p:nvSpPr>
            <p:spPr>
              <a:xfrm>
                <a:off x="3030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23" name="Rectangle 8022"/>
              <p:cNvSpPr/>
              <p:nvPr/>
            </p:nvSpPr>
            <p:spPr>
              <a:xfrm>
                <a:off x="3792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24" name="Rectangle 8023"/>
              <p:cNvSpPr/>
              <p:nvPr/>
            </p:nvSpPr>
            <p:spPr>
              <a:xfrm>
                <a:off x="4554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25" name="Rectangle 8024"/>
              <p:cNvSpPr/>
              <p:nvPr/>
            </p:nvSpPr>
            <p:spPr>
              <a:xfrm>
                <a:off x="5316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26" name="Rectangle 8025"/>
              <p:cNvSpPr/>
              <p:nvPr/>
            </p:nvSpPr>
            <p:spPr>
              <a:xfrm>
                <a:off x="6078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27" name="Rectangle 8026"/>
              <p:cNvSpPr/>
              <p:nvPr/>
            </p:nvSpPr>
            <p:spPr>
              <a:xfrm>
                <a:off x="684094"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28" name="Rectangle 8027"/>
              <p:cNvSpPr/>
              <p:nvPr/>
            </p:nvSpPr>
            <p:spPr>
              <a:xfrm>
                <a:off x="762000"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29" name="Rectangle 8028"/>
              <p:cNvSpPr/>
              <p:nvPr/>
            </p:nvSpPr>
            <p:spPr>
              <a:xfrm>
                <a:off x="838200"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30" name="Rectangle 8029"/>
              <p:cNvSpPr/>
              <p:nvPr/>
            </p:nvSpPr>
            <p:spPr>
              <a:xfrm>
                <a:off x="914400"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31" name="Rectangle 8030"/>
              <p:cNvSpPr/>
              <p:nvPr/>
            </p:nvSpPr>
            <p:spPr>
              <a:xfrm>
                <a:off x="990600"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32" name="Rectangle 8031"/>
              <p:cNvSpPr/>
              <p:nvPr/>
            </p:nvSpPr>
            <p:spPr>
              <a:xfrm>
                <a:off x="1069643"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33" name="Rectangle 8032"/>
              <p:cNvSpPr/>
              <p:nvPr/>
            </p:nvSpPr>
            <p:spPr>
              <a:xfrm>
                <a:off x="1145843"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34" name="Rectangle 8033"/>
              <p:cNvSpPr/>
              <p:nvPr/>
            </p:nvSpPr>
            <p:spPr>
              <a:xfrm>
                <a:off x="1222043"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35" name="Rectangle 8034"/>
              <p:cNvSpPr/>
              <p:nvPr/>
            </p:nvSpPr>
            <p:spPr>
              <a:xfrm>
                <a:off x="1298243" y="2895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36" name="Rectangle 8035"/>
              <p:cNvSpPr/>
              <p:nvPr/>
            </p:nvSpPr>
            <p:spPr>
              <a:xfrm>
                <a:off x="1506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37" name="Rectangle 8036"/>
              <p:cNvSpPr/>
              <p:nvPr/>
            </p:nvSpPr>
            <p:spPr>
              <a:xfrm>
                <a:off x="2268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38" name="Rectangle 8037"/>
              <p:cNvSpPr/>
              <p:nvPr/>
            </p:nvSpPr>
            <p:spPr>
              <a:xfrm>
                <a:off x="3030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39" name="Rectangle 8038"/>
              <p:cNvSpPr/>
              <p:nvPr/>
            </p:nvSpPr>
            <p:spPr>
              <a:xfrm>
                <a:off x="3792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40" name="Rectangle 8039"/>
              <p:cNvSpPr/>
              <p:nvPr/>
            </p:nvSpPr>
            <p:spPr>
              <a:xfrm>
                <a:off x="4554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41" name="Rectangle 8040"/>
              <p:cNvSpPr/>
              <p:nvPr/>
            </p:nvSpPr>
            <p:spPr>
              <a:xfrm>
                <a:off x="5316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42" name="Rectangle 8041"/>
              <p:cNvSpPr/>
              <p:nvPr/>
            </p:nvSpPr>
            <p:spPr>
              <a:xfrm>
                <a:off x="6078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43" name="Rectangle 8042"/>
              <p:cNvSpPr/>
              <p:nvPr/>
            </p:nvSpPr>
            <p:spPr>
              <a:xfrm>
                <a:off x="684094"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44" name="Rectangle 8043"/>
              <p:cNvSpPr/>
              <p:nvPr/>
            </p:nvSpPr>
            <p:spPr>
              <a:xfrm>
                <a:off x="762000"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45" name="Rectangle 8044"/>
              <p:cNvSpPr/>
              <p:nvPr/>
            </p:nvSpPr>
            <p:spPr>
              <a:xfrm>
                <a:off x="838200"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46" name="Rectangle 8045"/>
              <p:cNvSpPr/>
              <p:nvPr/>
            </p:nvSpPr>
            <p:spPr>
              <a:xfrm>
                <a:off x="914400"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47" name="Rectangle 8046"/>
              <p:cNvSpPr/>
              <p:nvPr/>
            </p:nvSpPr>
            <p:spPr>
              <a:xfrm>
                <a:off x="990600"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48" name="Rectangle 8047"/>
              <p:cNvSpPr/>
              <p:nvPr/>
            </p:nvSpPr>
            <p:spPr>
              <a:xfrm>
                <a:off x="1069643"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49" name="Rectangle 8048"/>
              <p:cNvSpPr/>
              <p:nvPr/>
            </p:nvSpPr>
            <p:spPr>
              <a:xfrm>
                <a:off x="1145843"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50" name="Rectangle 8049"/>
              <p:cNvSpPr/>
              <p:nvPr/>
            </p:nvSpPr>
            <p:spPr>
              <a:xfrm>
                <a:off x="1222043"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51" name="Rectangle 8050"/>
              <p:cNvSpPr/>
              <p:nvPr/>
            </p:nvSpPr>
            <p:spPr>
              <a:xfrm>
                <a:off x="1298243" y="29718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52" name="Rectangle 8051"/>
              <p:cNvSpPr/>
              <p:nvPr/>
            </p:nvSpPr>
            <p:spPr>
              <a:xfrm>
                <a:off x="1506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53" name="Rectangle 8052"/>
              <p:cNvSpPr/>
              <p:nvPr/>
            </p:nvSpPr>
            <p:spPr>
              <a:xfrm>
                <a:off x="2268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54" name="Rectangle 8053"/>
              <p:cNvSpPr/>
              <p:nvPr/>
            </p:nvSpPr>
            <p:spPr>
              <a:xfrm>
                <a:off x="3030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55" name="Rectangle 8054"/>
              <p:cNvSpPr/>
              <p:nvPr/>
            </p:nvSpPr>
            <p:spPr>
              <a:xfrm>
                <a:off x="3792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56" name="Rectangle 8055"/>
              <p:cNvSpPr/>
              <p:nvPr/>
            </p:nvSpPr>
            <p:spPr>
              <a:xfrm>
                <a:off x="4554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57" name="Rectangle 8056"/>
              <p:cNvSpPr/>
              <p:nvPr/>
            </p:nvSpPr>
            <p:spPr>
              <a:xfrm>
                <a:off x="5316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58" name="Rectangle 8057"/>
              <p:cNvSpPr/>
              <p:nvPr/>
            </p:nvSpPr>
            <p:spPr>
              <a:xfrm>
                <a:off x="6078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59" name="Rectangle 8058"/>
              <p:cNvSpPr/>
              <p:nvPr/>
            </p:nvSpPr>
            <p:spPr>
              <a:xfrm>
                <a:off x="684094"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60" name="Rectangle 8059"/>
              <p:cNvSpPr/>
              <p:nvPr/>
            </p:nvSpPr>
            <p:spPr>
              <a:xfrm>
                <a:off x="762000"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61" name="Rectangle 8060"/>
              <p:cNvSpPr/>
              <p:nvPr/>
            </p:nvSpPr>
            <p:spPr>
              <a:xfrm>
                <a:off x="838200"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62" name="Rectangle 8061"/>
              <p:cNvSpPr/>
              <p:nvPr/>
            </p:nvSpPr>
            <p:spPr>
              <a:xfrm>
                <a:off x="914400"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63" name="Rectangle 8062"/>
              <p:cNvSpPr/>
              <p:nvPr/>
            </p:nvSpPr>
            <p:spPr>
              <a:xfrm>
                <a:off x="990600"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64" name="Rectangle 8063"/>
              <p:cNvSpPr/>
              <p:nvPr/>
            </p:nvSpPr>
            <p:spPr>
              <a:xfrm>
                <a:off x="1069643"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65" name="Rectangle 8064"/>
              <p:cNvSpPr/>
              <p:nvPr/>
            </p:nvSpPr>
            <p:spPr>
              <a:xfrm>
                <a:off x="1145843"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66" name="Rectangle 8065"/>
              <p:cNvSpPr/>
              <p:nvPr/>
            </p:nvSpPr>
            <p:spPr>
              <a:xfrm>
                <a:off x="1222043"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67" name="Rectangle 8066"/>
              <p:cNvSpPr/>
              <p:nvPr/>
            </p:nvSpPr>
            <p:spPr>
              <a:xfrm>
                <a:off x="1298243" y="3054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68" name="Rectangle 8067"/>
              <p:cNvSpPr/>
              <p:nvPr/>
            </p:nvSpPr>
            <p:spPr>
              <a:xfrm>
                <a:off x="1506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69" name="Rectangle 8068"/>
              <p:cNvSpPr/>
              <p:nvPr/>
            </p:nvSpPr>
            <p:spPr>
              <a:xfrm>
                <a:off x="2268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70" name="Rectangle 8069"/>
              <p:cNvSpPr/>
              <p:nvPr/>
            </p:nvSpPr>
            <p:spPr>
              <a:xfrm>
                <a:off x="3030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71" name="Rectangle 8070"/>
              <p:cNvSpPr/>
              <p:nvPr/>
            </p:nvSpPr>
            <p:spPr>
              <a:xfrm>
                <a:off x="3792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72" name="Rectangle 8071"/>
              <p:cNvSpPr/>
              <p:nvPr/>
            </p:nvSpPr>
            <p:spPr>
              <a:xfrm>
                <a:off x="4554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73" name="Rectangle 8072"/>
              <p:cNvSpPr/>
              <p:nvPr/>
            </p:nvSpPr>
            <p:spPr>
              <a:xfrm>
                <a:off x="5316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74" name="Rectangle 8073"/>
              <p:cNvSpPr/>
              <p:nvPr/>
            </p:nvSpPr>
            <p:spPr>
              <a:xfrm>
                <a:off x="6078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75" name="Rectangle 8074"/>
              <p:cNvSpPr/>
              <p:nvPr/>
            </p:nvSpPr>
            <p:spPr>
              <a:xfrm>
                <a:off x="684094"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76" name="Rectangle 8075"/>
              <p:cNvSpPr/>
              <p:nvPr/>
            </p:nvSpPr>
            <p:spPr>
              <a:xfrm>
                <a:off x="762000"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77" name="Rectangle 8076"/>
              <p:cNvSpPr/>
              <p:nvPr/>
            </p:nvSpPr>
            <p:spPr>
              <a:xfrm>
                <a:off x="838200"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78" name="Rectangle 8077"/>
              <p:cNvSpPr/>
              <p:nvPr/>
            </p:nvSpPr>
            <p:spPr>
              <a:xfrm>
                <a:off x="914400"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79" name="Rectangle 8078"/>
              <p:cNvSpPr/>
              <p:nvPr/>
            </p:nvSpPr>
            <p:spPr>
              <a:xfrm>
                <a:off x="990600"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80" name="Rectangle 8079"/>
              <p:cNvSpPr/>
              <p:nvPr/>
            </p:nvSpPr>
            <p:spPr>
              <a:xfrm>
                <a:off x="1069643"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81" name="Rectangle 8080"/>
              <p:cNvSpPr/>
              <p:nvPr/>
            </p:nvSpPr>
            <p:spPr>
              <a:xfrm>
                <a:off x="1145843"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82" name="Rectangle 8081"/>
              <p:cNvSpPr/>
              <p:nvPr/>
            </p:nvSpPr>
            <p:spPr>
              <a:xfrm>
                <a:off x="1222043"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83" name="Rectangle 8082"/>
              <p:cNvSpPr/>
              <p:nvPr/>
            </p:nvSpPr>
            <p:spPr>
              <a:xfrm>
                <a:off x="1298243" y="3130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84" name="Rectangle 8083"/>
              <p:cNvSpPr/>
              <p:nvPr/>
            </p:nvSpPr>
            <p:spPr>
              <a:xfrm>
                <a:off x="1489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85" name="Rectangle 8084"/>
              <p:cNvSpPr/>
              <p:nvPr/>
            </p:nvSpPr>
            <p:spPr>
              <a:xfrm>
                <a:off x="2251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86" name="Rectangle 8085"/>
              <p:cNvSpPr/>
              <p:nvPr/>
            </p:nvSpPr>
            <p:spPr>
              <a:xfrm>
                <a:off x="3013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87" name="Rectangle 8086"/>
              <p:cNvSpPr/>
              <p:nvPr/>
            </p:nvSpPr>
            <p:spPr>
              <a:xfrm>
                <a:off x="3775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88" name="Rectangle 8087"/>
              <p:cNvSpPr/>
              <p:nvPr/>
            </p:nvSpPr>
            <p:spPr>
              <a:xfrm>
                <a:off x="4537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89" name="Rectangle 8088"/>
              <p:cNvSpPr/>
              <p:nvPr/>
            </p:nvSpPr>
            <p:spPr>
              <a:xfrm>
                <a:off x="5299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90" name="Rectangle 8089"/>
              <p:cNvSpPr/>
              <p:nvPr/>
            </p:nvSpPr>
            <p:spPr>
              <a:xfrm>
                <a:off x="6061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91" name="Rectangle 8090"/>
              <p:cNvSpPr/>
              <p:nvPr/>
            </p:nvSpPr>
            <p:spPr>
              <a:xfrm>
                <a:off x="682388"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92" name="Rectangle 8091"/>
              <p:cNvSpPr/>
              <p:nvPr/>
            </p:nvSpPr>
            <p:spPr>
              <a:xfrm>
                <a:off x="760294"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93" name="Rectangle 8092"/>
              <p:cNvSpPr/>
              <p:nvPr/>
            </p:nvSpPr>
            <p:spPr>
              <a:xfrm>
                <a:off x="836494"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94" name="Rectangle 8093"/>
              <p:cNvSpPr/>
              <p:nvPr/>
            </p:nvSpPr>
            <p:spPr>
              <a:xfrm>
                <a:off x="912694"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95" name="Rectangle 8094"/>
              <p:cNvSpPr/>
              <p:nvPr/>
            </p:nvSpPr>
            <p:spPr>
              <a:xfrm>
                <a:off x="988894"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96" name="Rectangle 8095"/>
              <p:cNvSpPr/>
              <p:nvPr/>
            </p:nvSpPr>
            <p:spPr>
              <a:xfrm>
                <a:off x="1067937"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97" name="Rectangle 8096"/>
              <p:cNvSpPr/>
              <p:nvPr/>
            </p:nvSpPr>
            <p:spPr>
              <a:xfrm>
                <a:off x="1144137"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98" name="Rectangle 8097"/>
              <p:cNvSpPr/>
              <p:nvPr/>
            </p:nvSpPr>
            <p:spPr>
              <a:xfrm>
                <a:off x="1220337"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99" name="Rectangle 8098"/>
              <p:cNvSpPr/>
              <p:nvPr/>
            </p:nvSpPr>
            <p:spPr>
              <a:xfrm>
                <a:off x="1296537" y="32004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00" name="Rectangle 8099"/>
              <p:cNvSpPr/>
              <p:nvPr/>
            </p:nvSpPr>
            <p:spPr>
              <a:xfrm>
                <a:off x="1489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01" name="Rectangle 8100"/>
              <p:cNvSpPr/>
              <p:nvPr/>
            </p:nvSpPr>
            <p:spPr>
              <a:xfrm>
                <a:off x="2251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02" name="Rectangle 8101"/>
              <p:cNvSpPr/>
              <p:nvPr/>
            </p:nvSpPr>
            <p:spPr>
              <a:xfrm>
                <a:off x="3013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03" name="Rectangle 8102"/>
              <p:cNvSpPr/>
              <p:nvPr/>
            </p:nvSpPr>
            <p:spPr>
              <a:xfrm>
                <a:off x="3775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04" name="Rectangle 8103"/>
              <p:cNvSpPr/>
              <p:nvPr/>
            </p:nvSpPr>
            <p:spPr>
              <a:xfrm>
                <a:off x="4537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05" name="Rectangle 8104"/>
              <p:cNvSpPr/>
              <p:nvPr/>
            </p:nvSpPr>
            <p:spPr>
              <a:xfrm>
                <a:off x="5299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06" name="Rectangle 8105"/>
              <p:cNvSpPr/>
              <p:nvPr/>
            </p:nvSpPr>
            <p:spPr>
              <a:xfrm>
                <a:off x="6061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07" name="Rectangle 8106"/>
              <p:cNvSpPr/>
              <p:nvPr/>
            </p:nvSpPr>
            <p:spPr>
              <a:xfrm>
                <a:off x="682388"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08" name="Rectangle 8107"/>
              <p:cNvSpPr/>
              <p:nvPr/>
            </p:nvSpPr>
            <p:spPr>
              <a:xfrm>
                <a:off x="760294"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09" name="Rectangle 8108"/>
              <p:cNvSpPr/>
              <p:nvPr/>
            </p:nvSpPr>
            <p:spPr>
              <a:xfrm>
                <a:off x="836494"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10" name="Rectangle 8109"/>
              <p:cNvSpPr/>
              <p:nvPr/>
            </p:nvSpPr>
            <p:spPr>
              <a:xfrm>
                <a:off x="912694"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11" name="Rectangle 8110"/>
              <p:cNvSpPr/>
              <p:nvPr/>
            </p:nvSpPr>
            <p:spPr>
              <a:xfrm>
                <a:off x="988894"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12" name="Rectangle 8111"/>
              <p:cNvSpPr/>
              <p:nvPr/>
            </p:nvSpPr>
            <p:spPr>
              <a:xfrm>
                <a:off x="1067937"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13" name="Rectangle 8112"/>
              <p:cNvSpPr/>
              <p:nvPr/>
            </p:nvSpPr>
            <p:spPr>
              <a:xfrm>
                <a:off x="1144137"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14" name="Rectangle 8113"/>
              <p:cNvSpPr/>
              <p:nvPr/>
            </p:nvSpPr>
            <p:spPr>
              <a:xfrm>
                <a:off x="1220337"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15" name="Rectangle 8114"/>
              <p:cNvSpPr/>
              <p:nvPr/>
            </p:nvSpPr>
            <p:spPr>
              <a:xfrm>
                <a:off x="1296537" y="327660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16" name="Rectangle 8115"/>
              <p:cNvSpPr/>
              <p:nvPr/>
            </p:nvSpPr>
            <p:spPr>
              <a:xfrm>
                <a:off x="1489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17" name="Rectangle 8116"/>
              <p:cNvSpPr/>
              <p:nvPr/>
            </p:nvSpPr>
            <p:spPr>
              <a:xfrm>
                <a:off x="2251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18" name="Rectangle 8117"/>
              <p:cNvSpPr/>
              <p:nvPr/>
            </p:nvSpPr>
            <p:spPr>
              <a:xfrm>
                <a:off x="3013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19" name="Rectangle 8118"/>
              <p:cNvSpPr/>
              <p:nvPr/>
            </p:nvSpPr>
            <p:spPr>
              <a:xfrm>
                <a:off x="3775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20" name="Rectangle 8119"/>
              <p:cNvSpPr/>
              <p:nvPr/>
            </p:nvSpPr>
            <p:spPr>
              <a:xfrm>
                <a:off x="4537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21" name="Rectangle 8120"/>
              <p:cNvSpPr/>
              <p:nvPr/>
            </p:nvSpPr>
            <p:spPr>
              <a:xfrm>
                <a:off x="5299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22" name="Rectangle 8121"/>
              <p:cNvSpPr/>
              <p:nvPr/>
            </p:nvSpPr>
            <p:spPr>
              <a:xfrm>
                <a:off x="6061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23" name="Rectangle 8122"/>
              <p:cNvSpPr/>
              <p:nvPr/>
            </p:nvSpPr>
            <p:spPr>
              <a:xfrm>
                <a:off x="682388"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24" name="Rectangle 8123"/>
              <p:cNvSpPr/>
              <p:nvPr/>
            </p:nvSpPr>
            <p:spPr>
              <a:xfrm>
                <a:off x="760294"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25" name="Rectangle 8124"/>
              <p:cNvSpPr/>
              <p:nvPr/>
            </p:nvSpPr>
            <p:spPr>
              <a:xfrm>
                <a:off x="836494"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26" name="Rectangle 8125"/>
              <p:cNvSpPr/>
              <p:nvPr/>
            </p:nvSpPr>
            <p:spPr>
              <a:xfrm>
                <a:off x="912694"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27" name="Rectangle 8126"/>
              <p:cNvSpPr/>
              <p:nvPr/>
            </p:nvSpPr>
            <p:spPr>
              <a:xfrm>
                <a:off x="988894"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28" name="Rectangle 8127"/>
              <p:cNvSpPr/>
              <p:nvPr/>
            </p:nvSpPr>
            <p:spPr>
              <a:xfrm>
                <a:off x="1067937"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29" name="Rectangle 8128"/>
              <p:cNvSpPr/>
              <p:nvPr/>
            </p:nvSpPr>
            <p:spPr>
              <a:xfrm>
                <a:off x="1144137"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30" name="Rectangle 8129"/>
              <p:cNvSpPr/>
              <p:nvPr/>
            </p:nvSpPr>
            <p:spPr>
              <a:xfrm>
                <a:off x="1220337"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31" name="Rectangle 8130"/>
              <p:cNvSpPr/>
              <p:nvPr/>
            </p:nvSpPr>
            <p:spPr>
              <a:xfrm>
                <a:off x="1296537" y="33590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32" name="Rectangle 8131"/>
              <p:cNvSpPr/>
              <p:nvPr/>
            </p:nvSpPr>
            <p:spPr>
              <a:xfrm>
                <a:off x="1489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33" name="Rectangle 8132"/>
              <p:cNvSpPr/>
              <p:nvPr/>
            </p:nvSpPr>
            <p:spPr>
              <a:xfrm>
                <a:off x="2251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34" name="Rectangle 8133"/>
              <p:cNvSpPr/>
              <p:nvPr/>
            </p:nvSpPr>
            <p:spPr>
              <a:xfrm>
                <a:off x="3013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35" name="Rectangle 8134"/>
              <p:cNvSpPr/>
              <p:nvPr/>
            </p:nvSpPr>
            <p:spPr>
              <a:xfrm>
                <a:off x="3775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36" name="Rectangle 8135"/>
              <p:cNvSpPr/>
              <p:nvPr/>
            </p:nvSpPr>
            <p:spPr>
              <a:xfrm>
                <a:off x="4537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37" name="Rectangle 8136"/>
              <p:cNvSpPr/>
              <p:nvPr/>
            </p:nvSpPr>
            <p:spPr>
              <a:xfrm>
                <a:off x="5299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38" name="Rectangle 8137"/>
              <p:cNvSpPr/>
              <p:nvPr/>
            </p:nvSpPr>
            <p:spPr>
              <a:xfrm>
                <a:off x="6061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39" name="Rectangle 8138"/>
              <p:cNvSpPr/>
              <p:nvPr/>
            </p:nvSpPr>
            <p:spPr>
              <a:xfrm>
                <a:off x="682388"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40" name="Rectangle 8139"/>
              <p:cNvSpPr/>
              <p:nvPr/>
            </p:nvSpPr>
            <p:spPr>
              <a:xfrm>
                <a:off x="760294"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41" name="Rectangle 8140"/>
              <p:cNvSpPr/>
              <p:nvPr/>
            </p:nvSpPr>
            <p:spPr>
              <a:xfrm>
                <a:off x="836494"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42" name="Rectangle 8141"/>
              <p:cNvSpPr/>
              <p:nvPr/>
            </p:nvSpPr>
            <p:spPr>
              <a:xfrm>
                <a:off x="912694"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43" name="Rectangle 8142"/>
              <p:cNvSpPr/>
              <p:nvPr/>
            </p:nvSpPr>
            <p:spPr>
              <a:xfrm>
                <a:off x="988894"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44" name="Rectangle 8143"/>
              <p:cNvSpPr/>
              <p:nvPr/>
            </p:nvSpPr>
            <p:spPr>
              <a:xfrm>
                <a:off x="1067937"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45" name="Rectangle 8144"/>
              <p:cNvSpPr/>
              <p:nvPr/>
            </p:nvSpPr>
            <p:spPr>
              <a:xfrm>
                <a:off x="1144137"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46" name="Rectangle 8145"/>
              <p:cNvSpPr/>
              <p:nvPr/>
            </p:nvSpPr>
            <p:spPr>
              <a:xfrm>
                <a:off x="1220337"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47" name="Rectangle 8146"/>
              <p:cNvSpPr/>
              <p:nvPr/>
            </p:nvSpPr>
            <p:spPr>
              <a:xfrm>
                <a:off x="1296537" y="3435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48" name="Rectangle 8147"/>
              <p:cNvSpPr/>
              <p:nvPr/>
            </p:nvSpPr>
            <p:spPr>
              <a:xfrm>
                <a:off x="1501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49" name="Rectangle 8148"/>
              <p:cNvSpPr/>
              <p:nvPr/>
            </p:nvSpPr>
            <p:spPr>
              <a:xfrm>
                <a:off x="2263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50" name="Rectangle 8149"/>
              <p:cNvSpPr/>
              <p:nvPr/>
            </p:nvSpPr>
            <p:spPr>
              <a:xfrm>
                <a:off x="3025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51" name="Rectangle 8150"/>
              <p:cNvSpPr/>
              <p:nvPr/>
            </p:nvSpPr>
            <p:spPr>
              <a:xfrm>
                <a:off x="3787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52" name="Rectangle 8151"/>
              <p:cNvSpPr/>
              <p:nvPr/>
            </p:nvSpPr>
            <p:spPr>
              <a:xfrm>
                <a:off x="4549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53" name="Rectangle 8152"/>
              <p:cNvSpPr/>
              <p:nvPr/>
            </p:nvSpPr>
            <p:spPr>
              <a:xfrm>
                <a:off x="5311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54" name="Rectangle 8153"/>
              <p:cNvSpPr/>
              <p:nvPr/>
            </p:nvSpPr>
            <p:spPr>
              <a:xfrm>
                <a:off x="6073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55" name="Rectangle 8154"/>
              <p:cNvSpPr/>
              <p:nvPr/>
            </p:nvSpPr>
            <p:spPr>
              <a:xfrm>
                <a:off x="683525"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56" name="Rectangle 8155"/>
              <p:cNvSpPr/>
              <p:nvPr/>
            </p:nvSpPr>
            <p:spPr>
              <a:xfrm>
                <a:off x="761431"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57" name="Rectangle 8156"/>
              <p:cNvSpPr/>
              <p:nvPr/>
            </p:nvSpPr>
            <p:spPr>
              <a:xfrm>
                <a:off x="837631"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58" name="Rectangle 8157"/>
              <p:cNvSpPr/>
              <p:nvPr/>
            </p:nvSpPr>
            <p:spPr>
              <a:xfrm>
                <a:off x="913831"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59" name="Rectangle 8158"/>
              <p:cNvSpPr/>
              <p:nvPr/>
            </p:nvSpPr>
            <p:spPr>
              <a:xfrm>
                <a:off x="990031"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60" name="Rectangle 8159"/>
              <p:cNvSpPr/>
              <p:nvPr/>
            </p:nvSpPr>
            <p:spPr>
              <a:xfrm>
                <a:off x="1069074"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61" name="Rectangle 8160"/>
              <p:cNvSpPr/>
              <p:nvPr/>
            </p:nvSpPr>
            <p:spPr>
              <a:xfrm>
                <a:off x="1145274"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62" name="Rectangle 8161"/>
              <p:cNvSpPr/>
              <p:nvPr/>
            </p:nvSpPr>
            <p:spPr>
              <a:xfrm>
                <a:off x="1221474"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63" name="Rectangle 8162"/>
              <p:cNvSpPr/>
              <p:nvPr/>
            </p:nvSpPr>
            <p:spPr>
              <a:xfrm>
                <a:off x="1297674" y="3511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64" name="Rectangle 8163"/>
              <p:cNvSpPr/>
              <p:nvPr/>
            </p:nvSpPr>
            <p:spPr>
              <a:xfrm>
                <a:off x="1501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65" name="Rectangle 8164"/>
              <p:cNvSpPr/>
              <p:nvPr/>
            </p:nvSpPr>
            <p:spPr>
              <a:xfrm>
                <a:off x="2263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66" name="Rectangle 8165"/>
              <p:cNvSpPr/>
              <p:nvPr/>
            </p:nvSpPr>
            <p:spPr>
              <a:xfrm>
                <a:off x="3025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67" name="Rectangle 8166"/>
              <p:cNvSpPr/>
              <p:nvPr/>
            </p:nvSpPr>
            <p:spPr>
              <a:xfrm>
                <a:off x="3787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68" name="Rectangle 8167"/>
              <p:cNvSpPr/>
              <p:nvPr/>
            </p:nvSpPr>
            <p:spPr>
              <a:xfrm>
                <a:off x="4549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69" name="Rectangle 8168"/>
              <p:cNvSpPr/>
              <p:nvPr/>
            </p:nvSpPr>
            <p:spPr>
              <a:xfrm>
                <a:off x="5311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70" name="Rectangle 8169"/>
              <p:cNvSpPr/>
              <p:nvPr/>
            </p:nvSpPr>
            <p:spPr>
              <a:xfrm>
                <a:off x="6073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71" name="Rectangle 8170"/>
              <p:cNvSpPr/>
              <p:nvPr/>
            </p:nvSpPr>
            <p:spPr>
              <a:xfrm>
                <a:off x="683525"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72" name="Rectangle 8171"/>
              <p:cNvSpPr/>
              <p:nvPr/>
            </p:nvSpPr>
            <p:spPr>
              <a:xfrm>
                <a:off x="761431"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73" name="Rectangle 8172"/>
              <p:cNvSpPr/>
              <p:nvPr/>
            </p:nvSpPr>
            <p:spPr>
              <a:xfrm>
                <a:off x="837631"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74" name="Rectangle 8173"/>
              <p:cNvSpPr/>
              <p:nvPr/>
            </p:nvSpPr>
            <p:spPr>
              <a:xfrm>
                <a:off x="913831"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75" name="Rectangle 8174"/>
              <p:cNvSpPr/>
              <p:nvPr/>
            </p:nvSpPr>
            <p:spPr>
              <a:xfrm>
                <a:off x="990031"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76" name="Rectangle 8175"/>
              <p:cNvSpPr/>
              <p:nvPr/>
            </p:nvSpPr>
            <p:spPr>
              <a:xfrm>
                <a:off x="1069074"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77" name="Rectangle 8176"/>
              <p:cNvSpPr/>
              <p:nvPr/>
            </p:nvSpPr>
            <p:spPr>
              <a:xfrm>
                <a:off x="1145274"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78" name="Rectangle 8177"/>
              <p:cNvSpPr/>
              <p:nvPr/>
            </p:nvSpPr>
            <p:spPr>
              <a:xfrm>
                <a:off x="1221474"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79" name="Rectangle 8178"/>
              <p:cNvSpPr/>
              <p:nvPr/>
            </p:nvSpPr>
            <p:spPr>
              <a:xfrm>
                <a:off x="1297674" y="35876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80" name="Rectangle 8179"/>
              <p:cNvSpPr/>
              <p:nvPr/>
            </p:nvSpPr>
            <p:spPr>
              <a:xfrm>
                <a:off x="1501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81" name="Rectangle 8180"/>
              <p:cNvSpPr/>
              <p:nvPr/>
            </p:nvSpPr>
            <p:spPr>
              <a:xfrm>
                <a:off x="2263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82" name="Rectangle 8181"/>
              <p:cNvSpPr/>
              <p:nvPr/>
            </p:nvSpPr>
            <p:spPr>
              <a:xfrm>
                <a:off x="3025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83" name="Rectangle 8182"/>
              <p:cNvSpPr/>
              <p:nvPr/>
            </p:nvSpPr>
            <p:spPr>
              <a:xfrm>
                <a:off x="3787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84" name="Rectangle 8183"/>
              <p:cNvSpPr/>
              <p:nvPr/>
            </p:nvSpPr>
            <p:spPr>
              <a:xfrm>
                <a:off x="4549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85" name="Rectangle 8184"/>
              <p:cNvSpPr/>
              <p:nvPr/>
            </p:nvSpPr>
            <p:spPr>
              <a:xfrm>
                <a:off x="5311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86" name="Rectangle 8185"/>
              <p:cNvSpPr/>
              <p:nvPr/>
            </p:nvSpPr>
            <p:spPr>
              <a:xfrm>
                <a:off x="6073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87" name="Rectangle 8186"/>
              <p:cNvSpPr/>
              <p:nvPr/>
            </p:nvSpPr>
            <p:spPr>
              <a:xfrm>
                <a:off x="683525"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88" name="Rectangle 8187"/>
              <p:cNvSpPr/>
              <p:nvPr/>
            </p:nvSpPr>
            <p:spPr>
              <a:xfrm>
                <a:off x="761431"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89" name="Rectangle 8188"/>
              <p:cNvSpPr/>
              <p:nvPr/>
            </p:nvSpPr>
            <p:spPr>
              <a:xfrm>
                <a:off x="837631"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90" name="Rectangle 8189"/>
              <p:cNvSpPr/>
              <p:nvPr/>
            </p:nvSpPr>
            <p:spPr>
              <a:xfrm>
                <a:off x="913831"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91" name="Rectangle 8190"/>
              <p:cNvSpPr/>
              <p:nvPr/>
            </p:nvSpPr>
            <p:spPr>
              <a:xfrm>
                <a:off x="990031"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92" name="Rectangle 8191"/>
              <p:cNvSpPr/>
              <p:nvPr/>
            </p:nvSpPr>
            <p:spPr>
              <a:xfrm>
                <a:off x="1069074"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93" name="Rectangle 8192"/>
              <p:cNvSpPr/>
              <p:nvPr/>
            </p:nvSpPr>
            <p:spPr>
              <a:xfrm>
                <a:off x="1145274"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94" name="Rectangle 8193"/>
              <p:cNvSpPr/>
              <p:nvPr/>
            </p:nvSpPr>
            <p:spPr>
              <a:xfrm>
                <a:off x="1221474"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95" name="Rectangle 8194"/>
              <p:cNvSpPr/>
              <p:nvPr/>
            </p:nvSpPr>
            <p:spPr>
              <a:xfrm>
                <a:off x="1297674" y="3670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96" name="Rectangle 8195"/>
              <p:cNvSpPr/>
              <p:nvPr/>
            </p:nvSpPr>
            <p:spPr>
              <a:xfrm>
                <a:off x="1501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97" name="Rectangle 8196"/>
              <p:cNvSpPr/>
              <p:nvPr/>
            </p:nvSpPr>
            <p:spPr>
              <a:xfrm>
                <a:off x="2263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98" name="Rectangle 8197"/>
              <p:cNvSpPr/>
              <p:nvPr/>
            </p:nvSpPr>
            <p:spPr>
              <a:xfrm>
                <a:off x="3025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99" name="Rectangle 8198"/>
              <p:cNvSpPr/>
              <p:nvPr/>
            </p:nvSpPr>
            <p:spPr>
              <a:xfrm>
                <a:off x="3787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00" name="Rectangle 8199"/>
              <p:cNvSpPr/>
              <p:nvPr/>
            </p:nvSpPr>
            <p:spPr>
              <a:xfrm>
                <a:off x="4549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01" name="Rectangle 8200"/>
              <p:cNvSpPr/>
              <p:nvPr/>
            </p:nvSpPr>
            <p:spPr>
              <a:xfrm>
                <a:off x="5311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02" name="Rectangle 8201"/>
              <p:cNvSpPr/>
              <p:nvPr/>
            </p:nvSpPr>
            <p:spPr>
              <a:xfrm>
                <a:off x="6073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03" name="Rectangle 8202"/>
              <p:cNvSpPr/>
              <p:nvPr/>
            </p:nvSpPr>
            <p:spPr>
              <a:xfrm>
                <a:off x="683525"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04" name="Rectangle 8203"/>
              <p:cNvSpPr/>
              <p:nvPr/>
            </p:nvSpPr>
            <p:spPr>
              <a:xfrm>
                <a:off x="761431"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05" name="Rectangle 8204"/>
              <p:cNvSpPr/>
              <p:nvPr/>
            </p:nvSpPr>
            <p:spPr>
              <a:xfrm>
                <a:off x="837631"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06" name="Rectangle 8205"/>
              <p:cNvSpPr/>
              <p:nvPr/>
            </p:nvSpPr>
            <p:spPr>
              <a:xfrm>
                <a:off x="913831"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07" name="Rectangle 8206"/>
              <p:cNvSpPr/>
              <p:nvPr/>
            </p:nvSpPr>
            <p:spPr>
              <a:xfrm>
                <a:off x="990031"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08" name="Rectangle 8207"/>
              <p:cNvSpPr/>
              <p:nvPr/>
            </p:nvSpPr>
            <p:spPr>
              <a:xfrm>
                <a:off x="1069074"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09" name="Rectangle 8208"/>
              <p:cNvSpPr/>
              <p:nvPr/>
            </p:nvSpPr>
            <p:spPr>
              <a:xfrm>
                <a:off x="1145274"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10" name="Rectangle 8209"/>
              <p:cNvSpPr/>
              <p:nvPr/>
            </p:nvSpPr>
            <p:spPr>
              <a:xfrm>
                <a:off x="1221474"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11" name="Rectangle 8210"/>
              <p:cNvSpPr/>
              <p:nvPr/>
            </p:nvSpPr>
            <p:spPr>
              <a:xfrm>
                <a:off x="1297674" y="37463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12" name="Rectangle 8211"/>
              <p:cNvSpPr/>
              <p:nvPr/>
            </p:nvSpPr>
            <p:spPr>
              <a:xfrm>
                <a:off x="1484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13" name="Rectangle 8212"/>
              <p:cNvSpPr/>
              <p:nvPr/>
            </p:nvSpPr>
            <p:spPr>
              <a:xfrm>
                <a:off x="2246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14" name="Rectangle 8213"/>
              <p:cNvSpPr/>
              <p:nvPr/>
            </p:nvSpPr>
            <p:spPr>
              <a:xfrm>
                <a:off x="3008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15" name="Rectangle 8214"/>
              <p:cNvSpPr/>
              <p:nvPr/>
            </p:nvSpPr>
            <p:spPr>
              <a:xfrm>
                <a:off x="3770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16" name="Rectangle 8215"/>
              <p:cNvSpPr/>
              <p:nvPr/>
            </p:nvSpPr>
            <p:spPr>
              <a:xfrm>
                <a:off x="4532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17" name="Rectangle 8216"/>
              <p:cNvSpPr/>
              <p:nvPr/>
            </p:nvSpPr>
            <p:spPr>
              <a:xfrm>
                <a:off x="5294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18" name="Rectangle 8217"/>
              <p:cNvSpPr/>
              <p:nvPr/>
            </p:nvSpPr>
            <p:spPr>
              <a:xfrm>
                <a:off x="6056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19" name="Rectangle 8218"/>
              <p:cNvSpPr/>
              <p:nvPr/>
            </p:nvSpPr>
            <p:spPr>
              <a:xfrm>
                <a:off x="681819"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20" name="Rectangle 8219"/>
              <p:cNvSpPr/>
              <p:nvPr/>
            </p:nvSpPr>
            <p:spPr>
              <a:xfrm>
                <a:off x="759725"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21" name="Rectangle 8220"/>
              <p:cNvSpPr/>
              <p:nvPr/>
            </p:nvSpPr>
            <p:spPr>
              <a:xfrm>
                <a:off x="835925"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22" name="Rectangle 8221"/>
              <p:cNvSpPr/>
              <p:nvPr/>
            </p:nvSpPr>
            <p:spPr>
              <a:xfrm>
                <a:off x="912125"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23" name="Rectangle 8222"/>
              <p:cNvSpPr/>
              <p:nvPr/>
            </p:nvSpPr>
            <p:spPr>
              <a:xfrm>
                <a:off x="988325"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24" name="Rectangle 8223"/>
              <p:cNvSpPr/>
              <p:nvPr/>
            </p:nvSpPr>
            <p:spPr>
              <a:xfrm>
                <a:off x="1067368"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25" name="Rectangle 8224"/>
              <p:cNvSpPr/>
              <p:nvPr/>
            </p:nvSpPr>
            <p:spPr>
              <a:xfrm>
                <a:off x="1143568"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26" name="Rectangle 8225"/>
              <p:cNvSpPr/>
              <p:nvPr/>
            </p:nvSpPr>
            <p:spPr>
              <a:xfrm>
                <a:off x="1219768"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27" name="Rectangle 8226"/>
              <p:cNvSpPr/>
              <p:nvPr/>
            </p:nvSpPr>
            <p:spPr>
              <a:xfrm>
                <a:off x="1295968" y="38162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28" name="Rectangle 8227"/>
              <p:cNvSpPr/>
              <p:nvPr/>
            </p:nvSpPr>
            <p:spPr>
              <a:xfrm>
                <a:off x="1484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29" name="Rectangle 8228"/>
              <p:cNvSpPr/>
              <p:nvPr/>
            </p:nvSpPr>
            <p:spPr>
              <a:xfrm>
                <a:off x="2246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30" name="Rectangle 8229"/>
              <p:cNvSpPr/>
              <p:nvPr/>
            </p:nvSpPr>
            <p:spPr>
              <a:xfrm>
                <a:off x="3008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31" name="Rectangle 8230"/>
              <p:cNvSpPr/>
              <p:nvPr/>
            </p:nvSpPr>
            <p:spPr>
              <a:xfrm>
                <a:off x="3770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32" name="Rectangle 8231"/>
              <p:cNvSpPr/>
              <p:nvPr/>
            </p:nvSpPr>
            <p:spPr>
              <a:xfrm>
                <a:off x="4532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33" name="Rectangle 8232"/>
              <p:cNvSpPr/>
              <p:nvPr/>
            </p:nvSpPr>
            <p:spPr>
              <a:xfrm>
                <a:off x="5294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34" name="Rectangle 8233"/>
              <p:cNvSpPr/>
              <p:nvPr/>
            </p:nvSpPr>
            <p:spPr>
              <a:xfrm>
                <a:off x="6056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35" name="Rectangle 8234"/>
              <p:cNvSpPr/>
              <p:nvPr/>
            </p:nvSpPr>
            <p:spPr>
              <a:xfrm>
                <a:off x="681819"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36" name="Rectangle 8235"/>
              <p:cNvSpPr/>
              <p:nvPr/>
            </p:nvSpPr>
            <p:spPr>
              <a:xfrm>
                <a:off x="759725"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37" name="Rectangle 8236"/>
              <p:cNvSpPr/>
              <p:nvPr/>
            </p:nvSpPr>
            <p:spPr>
              <a:xfrm>
                <a:off x="835925"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38" name="Rectangle 8237"/>
              <p:cNvSpPr/>
              <p:nvPr/>
            </p:nvSpPr>
            <p:spPr>
              <a:xfrm>
                <a:off x="912125"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39" name="Rectangle 8238"/>
              <p:cNvSpPr/>
              <p:nvPr/>
            </p:nvSpPr>
            <p:spPr>
              <a:xfrm>
                <a:off x="988325"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40" name="Rectangle 8239"/>
              <p:cNvSpPr/>
              <p:nvPr/>
            </p:nvSpPr>
            <p:spPr>
              <a:xfrm>
                <a:off x="1067368"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41" name="Rectangle 8240"/>
              <p:cNvSpPr/>
              <p:nvPr/>
            </p:nvSpPr>
            <p:spPr>
              <a:xfrm>
                <a:off x="1143568"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42" name="Rectangle 8241"/>
              <p:cNvSpPr/>
              <p:nvPr/>
            </p:nvSpPr>
            <p:spPr>
              <a:xfrm>
                <a:off x="1219768"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43" name="Rectangle 8242"/>
              <p:cNvSpPr/>
              <p:nvPr/>
            </p:nvSpPr>
            <p:spPr>
              <a:xfrm>
                <a:off x="1295968" y="3892455"/>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44" name="Rectangle 8243"/>
              <p:cNvSpPr/>
              <p:nvPr/>
            </p:nvSpPr>
            <p:spPr>
              <a:xfrm>
                <a:off x="1484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45" name="Rectangle 8244"/>
              <p:cNvSpPr/>
              <p:nvPr/>
            </p:nvSpPr>
            <p:spPr>
              <a:xfrm>
                <a:off x="2246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46" name="Rectangle 8245"/>
              <p:cNvSpPr/>
              <p:nvPr/>
            </p:nvSpPr>
            <p:spPr>
              <a:xfrm>
                <a:off x="3008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47" name="Rectangle 8246"/>
              <p:cNvSpPr/>
              <p:nvPr/>
            </p:nvSpPr>
            <p:spPr>
              <a:xfrm>
                <a:off x="3770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48" name="Rectangle 8247"/>
              <p:cNvSpPr/>
              <p:nvPr/>
            </p:nvSpPr>
            <p:spPr>
              <a:xfrm>
                <a:off x="4532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49" name="Rectangle 8248"/>
              <p:cNvSpPr/>
              <p:nvPr/>
            </p:nvSpPr>
            <p:spPr>
              <a:xfrm>
                <a:off x="5294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50" name="Rectangle 8249"/>
              <p:cNvSpPr/>
              <p:nvPr/>
            </p:nvSpPr>
            <p:spPr>
              <a:xfrm>
                <a:off x="6056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51" name="Rectangle 8250"/>
              <p:cNvSpPr/>
              <p:nvPr/>
            </p:nvSpPr>
            <p:spPr>
              <a:xfrm>
                <a:off x="681819"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52" name="Rectangle 8251"/>
              <p:cNvSpPr/>
              <p:nvPr/>
            </p:nvSpPr>
            <p:spPr>
              <a:xfrm>
                <a:off x="759725"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53" name="Rectangle 8252"/>
              <p:cNvSpPr/>
              <p:nvPr/>
            </p:nvSpPr>
            <p:spPr>
              <a:xfrm>
                <a:off x="835925"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54" name="Rectangle 8253"/>
              <p:cNvSpPr/>
              <p:nvPr/>
            </p:nvSpPr>
            <p:spPr>
              <a:xfrm>
                <a:off x="912125"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55" name="Rectangle 8254"/>
              <p:cNvSpPr/>
              <p:nvPr/>
            </p:nvSpPr>
            <p:spPr>
              <a:xfrm>
                <a:off x="988325"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56" name="Rectangle 8255"/>
              <p:cNvSpPr/>
              <p:nvPr/>
            </p:nvSpPr>
            <p:spPr>
              <a:xfrm>
                <a:off x="1067368"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57" name="Rectangle 8256"/>
              <p:cNvSpPr/>
              <p:nvPr/>
            </p:nvSpPr>
            <p:spPr>
              <a:xfrm>
                <a:off x="1143568"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58" name="Rectangle 8257"/>
              <p:cNvSpPr/>
              <p:nvPr/>
            </p:nvSpPr>
            <p:spPr>
              <a:xfrm>
                <a:off x="1219768"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59" name="Rectangle 8258"/>
              <p:cNvSpPr/>
              <p:nvPr/>
            </p:nvSpPr>
            <p:spPr>
              <a:xfrm>
                <a:off x="1295968" y="39749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60" name="Rectangle 8259"/>
              <p:cNvSpPr/>
              <p:nvPr/>
            </p:nvSpPr>
            <p:spPr>
              <a:xfrm>
                <a:off x="1484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61" name="Rectangle 8260"/>
              <p:cNvSpPr/>
              <p:nvPr/>
            </p:nvSpPr>
            <p:spPr>
              <a:xfrm>
                <a:off x="2246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62" name="Rectangle 8261"/>
              <p:cNvSpPr/>
              <p:nvPr/>
            </p:nvSpPr>
            <p:spPr>
              <a:xfrm>
                <a:off x="3008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63" name="Rectangle 8262"/>
              <p:cNvSpPr/>
              <p:nvPr/>
            </p:nvSpPr>
            <p:spPr>
              <a:xfrm>
                <a:off x="3770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64" name="Rectangle 8263"/>
              <p:cNvSpPr/>
              <p:nvPr/>
            </p:nvSpPr>
            <p:spPr>
              <a:xfrm>
                <a:off x="4532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65" name="Rectangle 8264"/>
              <p:cNvSpPr/>
              <p:nvPr/>
            </p:nvSpPr>
            <p:spPr>
              <a:xfrm>
                <a:off x="5294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66" name="Rectangle 8265"/>
              <p:cNvSpPr/>
              <p:nvPr/>
            </p:nvSpPr>
            <p:spPr>
              <a:xfrm>
                <a:off x="6056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67" name="Rectangle 8266"/>
              <p:cNvSpPr/>
              <p:nvPr/>
            </p:nvSpPr>
            <p:spPr>
              <a:xfrm>
                <a:off x="681819"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68" name="Rectangle 8267"/>
              <p:cNvSpPr/>
              <p:nvPr/>
            </p:nvSpPr>
            <p:spPr>
              <a:xfrm>
                <a:off x="759725"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69" name="Rectangle 8268"/>
              <p:cNvSpPr/>
              <p:nvPr/>
            </p:nvSpPr>
            <p:spPr>
              <a:xfrm>
                <a:off x="835925"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70" name="Rectangle 8269"/>
              <p:cNvSpPr/>
              <p:nvPr/>
            </p:nvSpPr>
            <p:spPr>
              <a:xfrm>
                <a:off x="912125"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71" name="Rectangle 8270"/>
              <p:cNvSpPr/>
              <p:nvPr/>
            </p:nvSpPr>
            <p:spPr>
              <a:xfrm>
                <a:off x="988325"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72" name="Rectangle 8271"/>
              <p:cNvSpPr/>
              <p:nvPr/>
            </p:nvSpPr>
            <p:spPr>
              <a:xfrm>
                <a:off x="1067368"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73" name="Rectangle 8272"/>
              <p:cNvSpPr/>
              <p:nvPr/>
            </p:nvSpPr>
            <p:spPr>
              <a:xfrm>
                <a:off x="1143568"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74" name="Rectangle 8273"/>
              <p:cNvSpPr/>
              <p:nvPr/>
            </p:nvSpPr>
            <p:spPr>
              <a:xfrm>
                <a:off x="1219768"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75" name="Rectangle 8274"/>
              <p:cNvSpPr/>
              <p:nvPr/>
            </p:nvSpPr>
            <p:spPr>
              <a:xfrm>
                <a:off x="1295968" y="4051110"/>
                <a:ext cx="76200" cy="7620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8276" name="Rectangle 8275"/>
            <p:cNvSpPr/>
            <p:nvPr/>
          </p:nvSpPr>
          <p:spPr>
            <a:xfrm>
              <a:off x="6684963" y="4260850"/>
              <a:ext cx="1219200" cy="12192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77" name="Rectangle 8276"/>
            <p:cNvSpPr/>
            <p:nvPr/>
          </p:nvSpPr>
          <p:spPr>
            <a:xfrm>
              <a:off x="6700838" y="4260850"/>
              <a:ext cx="1219200" cy="12192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TextBox 3"/>
            <p:cNvSpPr txBox="1"/>
            <p:nvPr/>
          </p:nvSpPr>
          <p:spPr>
            <a:xfrm>
              <a:off x="50800" y="3200400"/>
              <a:ext cx="1407245" cy="369332"/>
            </a:xfrm>
            <a:prstGeom prst="rect">
              <a:avLst/>
            </a:prstGeom>
            <a:noFill/>
          </p:spPr>
          <p:txBody>
            <a:bodyPr wrap="none" rtlCol="0">
              <a:spAutoFit/>
            </a:bodyPr>
            <a:lstStyle/>
            <a:p>
              <a:r>
                <a:rPr lang="en-US" dirty="0" smtClean="0"/>
                <a:t>16×16 blocks</a:t>
              </a:r>
              <a:endParaRPr lang="en-US" dirty="0"/>
            </a:p>
          </p:txBody>
        </p:sp>
      </p:grpSp>
      <p:sp>
        <p:nvSpPr>
          <p:cNvPr id="6" name="Title 5"/>
          <p:cNvSpPr>
            <a:spLocks noGrp="1"/>
          </p:cNvSpPr>
          <p:nvPr>
            <p:ph type="title"/>
          </p:nvPr>
        </p:nvSpPr>
        <p:spPr/>
        <p:txBody>
          <a:bodyPr/>
          <a:lstStyle/>
          <a:p>
            <a:r>
              <a:rPr lang="en-US" dirty="0" smtClean="0"/>
              <a:t>Processing a Picture with a 2D Grid</a:t>
            </a:r>
            <a:endParaRPr lang="en-US" dirty="0"/>
          </a:p>
        </p:txBody>
      </p:sp>
      <p:sp>
        <p:nvSpPr>
          <p:cNvPr id="7" name="Footer Placeholder 6"/>
          <p:cNvSpPr>
            <a:spLocks noGrp="1"/>
          </p:cNvSpPr>
          <p:nvPr>
            <p:ph type="ftr" idx="11"/>
          </p:nvPr>
        </p:nvSpPr>
        <p:spPr/>
        <p:txBody>
          <a:bodyPr/>
          <a:lstStyle/>
          <a:p>
            <a:pPr>
              <a:defRPr/>
            </a:pPr>
            <a:r>
              <a:rPr lang="de-DE" smtClean="0"/>
              <a:t>© David Kirk/NVIDIA and Wen-mei Hwu, 2007-2016     ECE408/CS483/ECE498al, University of Illinois, Urbana-Champaign</a:t>
            </a:r>
            <a:endParaRPr lang="en-US"/>
          </a:p>
        </p:txBody>
      </p:sp>
    </p:spTree>
    <p:extLst>
      <p:ext uri="{BB962C8B-B14F-4D97-AF65-F5344CB8AC3E}">
        <p14:creationId xmlns:p14="http://schemas.microsoft.com/office/powerpoint/2010/main" val="18952930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i="1" dirty="0" smtClean="0"/>
              <a:t>Conversion of a color image to grey–scale image (review)</a:t>
            </a:r>
            <a:endParaRPr lang="en-US" sz="3600" dirty="0"/>
          </a:p>
        </p:txBody>
      </p:sp>
      <p:sp>
        <p:nvSpPr>
          <p:cNvPr id="20482"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Palatino" charset="0"/>
                <a:cs typeface="Arial" panose="020B0604020202020204" pitchFamily="34" charset="0"/>
              </a:defRPr>
            </a:lvl1pPr>
            <a:lvl2pPr marL="742950" indent="-285750">
              <a:defRPr sz="2400">
                <a:solidFill>
                  <a:schemeClr val="tx1"/>
                </a:solidFill>
                <a:latin typeface="Palatino" charset="0"/>
                <a:cs typeface="Arial" panose="020B0604020202020204" pitchFamily="34" charset="0"/>
              </a:defRPr>
            </a:lvl2pPr>
            <a:lvl3pPr marL="1143000" indent="-228600">
              <a:defRPr sz="2400">
                <a:solidFill>
                  <a:schemeClr val="tx1"/>
                </a:solidFill>
                <a:latin typeface="Palatino" charset="0"/>
                <a:cs typeface="Arial" panose="020B0604020202020204" pitchFamily="34" charset="0"/>
              </a:defRPr>
            </a:lvl3pPr>
            <a:lvl4pPr marL="1600200" indent="-228600">
              <a:defRPr sz="2400">
                <a:solidFill>
                  <a:schemeClr val="tx1"/>
                </a:solidFill>
                <a:latin typeface="Palatino" charset="0"/>
                <a:cs typeface="Arial" panose="020B0604020202020204" pitchFamily="34" charset="0"/>
              </a:defRPr>
            </a:lvl4pPr>
            <a:lvl5pPr marL="2057400" indent="-228600">
              <a:defRPr sz="2400">
                <a:solidFill>
                  <a:schemeClr val="tx1"/>
                </a:solidFill>
                <a:latin typeface="Palatino"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Palatino"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Palatino"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Palatino"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Palatino" charset="0"/>
                <a:cs typeface="Arial" panose="020B0604020202020204" pitchFamily="34" charset="0"/>
              </a:defRPr>
            </a:lvl9pPr>
          </a:lstStyle>
          <a:p>
            <a:fld id="{8D14283B-7493-4FDD-B023-42A9E91C9EA8}" type="slidenum">
              <a:rPr lang="en-US" altLang="en-US" smtClean="0"/>
              <a:pPr/>
              <a:t>4</a:t>
            </a:fld>
            <a:endParaRPr lang="en-US" altLang="en-US" smtClean="0"/>
          </a:p>
        </p:txBody>
      </p:sp>
      <p:pic>
        <p:nvPicPr>
          <p:cNvPr id="2048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0988" y="2668588"/>
            <a:ext cx="3502025"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4"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4799012"/>
            <a:ext cx="1826754" cy="121429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1981200" y="434412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Palatino" charset="0"/>
                <a:ea typeface="MS PGothic" panose="020B0600070205080204" pitchFamily="34" charset="-128"/>
              </a:rPr>
              <a:t>              </a:t>
            </a:r>
            <a:endParaRPr kumimoji="0" lang="en-US" altLang="en-US" sz="2400" b="0" i="0" u="none" strike="noStrike" cap="none" normalizeH="0" baseline="0" smtClean="0">
              <a:ln>
                <a:noFill/>
              </a:ln>
              <a:solidFill>
                <a:schemeClr val="tx1"/>
              </a:solidFill>
              <a:effectLst/>
              <a:latin typeface="Palatino" charset="0"/>
              <a:ea typeface="MS PGothic" panose="020B0600070205080204" pitchFamily="34" charset="-128"/>
            </a:endParaRPr>
          </a:p>
        </p:txBody>
      </p:sp>
      <p:sp>
        <p:nvSpPr>
          <p:cNvPr id="4" name="Rectangle 4"/>
          <p:cNvSpPr>
            <a:spLocks noChangeArrowheads="1"/>
          </p:cNvSpPr>
          <p:nvPr/>
        </p:nvSpPr>
        <p:spPr bwMode="auto">
          <a:xfrm>
            <a:off x="1981200" y="570778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Palatino" charset="0"/>
                <a:ea typeface="MS PGothic" panose="020B0600070205080204" pitchFamily="34" charset="-128"/>
              </a:rPr>
              <a:t>                  </a:t>
            </a:r>
            <a:endParaRPr kumimoji="0" lang="en-US" altLang="en-US" sz="2400" b="0" i="0" u="none" strike="noStrike" cap="none" normalizeH="0" baseline="0" smtClean="0">
              <a:ln>
                <a:noFill/>
              </a:ln>
              <a:solidFill>
                <a:schemeClr val="tx1"/>
              </a:solidFill>
              <a:effectLst/>
              <a:latin typeface="Palatino" charset="0"/>
              <a:ea typeface="MS PGothic" panose="020B0600070205080204" pitchFamily="34" charset="-128"/>
            </a:endParaRPr>
          </a:p>
        </p:txBody>
      </p:sp>
      <p:pic>
        <p:nvPicPr>
          <p:cNvPr id="10" name="Picture 9"/>
          <p:cNvPicPr/>
          <p:nvPr/>
        </p:nvPicPr>
        <p:blipFill>
          <a:blip r:embed="rId4"/>
          <a:stretch>
            <a:fillRect/>
          </a:stretch>
        </p:blipFill>
        <p:spPr>
          <a:xfrm>
            <a:off x="4800601" y="4419601"/>
            <a:ext cx="2895600" cy="2286000"/>
          </a:xfrm>
          <a:prstGeom prst="rect">
            <a:avLst/>
          </a:prstGeom>
        </p:spPr>
      </p:pic>
    </p:spTree>
    <p:extLst>
      <p:ext uri="{BB962C8B-B14F-4D97-AF65-F5344CB8AC3E}">
        <p14:creationId xmlns:p14="http://schemas.microsoft.com/office/powerpoint/2010/main" val="7359551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200400"/>
            <a:ext cx="6446838" cy="226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685800"/>
            <a:ext cx="7924800" cy="1143000"/>
          </a:xfrm>
        </p:spPr>
        <p:txBody>
          <a:bodyPr/>
          <a:lstStyle/>
          <a:p>
            <a:r>
              <a:rPr lang="en-US" altLang="en-US" i="1" dirty="0"/>
              <a:t>The pixels can be calculated independently of each </a:t>
            </a:r>
            <a:r>
              <a:rPr lang="en-US" altLang="en-US" i="1" dirty="0" smtClean="0"/>
              <a:t>other (review)</a:t>
            </a:r>
            <a:endParaRPr lang="en-US" dirty="0"/>
          </a:p>
        </p:txBody>
      </p:sp>
    </p:spTree>
    <p:extLst>
      <p:ext uri="{BB962C8B-B14F-4D97-AF65-F5344CB8AC3E}">
        <p14:creationId xmlns:p14="http://schemas.microsoft.com/office/powerpoint/2010/main" val="194135585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676400"/>
            <a:ext cx="4876800" cy="32099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457200"/>
            <a:ext cx="8305800" cy="1143000"/>
          </a:xfrm>
        </p:spPr>
        <p:txBody>
          <a:bodyPr/>
          <a:lstStyle/>
          <a:p>
            <a:r>
              <a:rPr lang="en-US" dirty="0"/>
              <a:t>Covering a 76×62 picture with </a:t>
            </a:r>
            <a:r>
              <a:rPr lang="en-US" dirty="0" smtClean="0"/>
              <a:t>16×16 blocks</a:t>
            </a:r>
            <a:r>
              <a:rPr lang="en-US" dirty="0"/>
              <a:t/>
            </a:r>
            <a:br>
              <a:rPr lang="en-US" dirty="0"/>
            </a:br>
            <a:endParaRPr lang="en-US" dirty="0"/>
          </a:p>
        </p:txBody>
      </p:sp>
      <p:sp>
        <p:nvSpPr>
          <p:cNvPr id="4" name="TextBox 3"/>
          <p:cNvSpPr txBox="1"/>
          <p:nvPr/>
        </p:nvSpPr>
        <p:spPr>
          <a:xfrm>
            <a:off x="6705600" y="2286000"/>
            <a:ext cx="2522807" cy="461665"/>
          </a:xfrm>
          <a:prstGeom prst="rect">
            <a:avLst/>
          </a:prstGeom>
          <a:noFill/>
        </p:spPr>
        <p:txBody>
          <a:bodyPr wrap="none" rtlCol="0">
            <a:spAutoFit/>
          </a:bodyPr>
          <a:lstStyle/>
          <a:p>
            <a:r>
              <a:rPr lang="en-US" dirty="0" smtClean="0"/>
              <a:t>Test (Col &lt; width) </a:t>
            </a:r>
            <a:endParaRPr lang="en-US" dirty="0"/>
          </a:p>
        </p:txBody>
      </p:sp>
      <p:cxnSp>
        <p:nvCxnSpPr>
          <p:cNvPr id="7" name="Straight Arrow Connector 6"/>
          <p:cNvCxnSpPr/>
          <p:nvPr/>
        </p:nvCxnSpPr>
        <p:spPr>
          <a:xfrm flipH="1">
            <a:off x="6553200" y="2819400"/>
            <a:ext cx="838200" cy="3048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8" name="Footer Placeholder 7"/>
          <p:cNvSpPr>
            <a:spLocks noGrp="1"/>
          </p:cNvSpPr>
          <p:nvPr>
            <p:ph type="ftr" idx="11"/>
          </p:nvPr>
        </p:nvSpPr>
        <p:spPr/>
        <p:txBody>
          <a:bodyPr/>
          <a:lstStyle/>
          <a:p>
            <a:pPr>
              <a:defRPr/>
            </a:pPr>
            <a:r>
              <a:rPr lang="de-DE" smtClean="0"/>
              <a:t>© David Kirk/NVIDIA and Wen-mei Hwu, 2007-2016     ECE408/CS483/ECE498al, University of Illinois, Urbana-Champaign</a:t>
            </a:r>
            <a:endParaRPr lang="en-US"/>
          </a:p>
        </p:txBody>
      </p:sp>
    </p:spTree>
    <p:extLst>
      <p:ext uri="{BB962C8B-B14F-4D97-AF65-F5344CB8AC3E}">
        <p14:creationId xmlns:p14="http://schemas.microsoft.com/office/powerpoint/2010/main" val="2721222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4914" y="1371600"/>
            <a:ext cx="8763000" cy="5047536"/>
          </a:xfrm>
          <a:prstGeom prst="rect">
            <a:avLst/>
          </a:prstGeom>
        </p:spPr>
        <p:txBody>
          <a:bodyPr wrap="square">
            <a:spAutoFit/>
          </a:bodyPr>
          <a:lstStyle/>
          <a:p>
            <a:r>
              <a:rPr lang="en-US" sz="1400" i="1" dirty="0" smtClean="0"/>
              <a:t>// </a:t>
            </a:r>
            <a:r>
              <a:rPr lang="en-US" sz="1400" i="1" dirty="0"/>
              <a:t>we have 3 channels corresponding to RGB</a:t>
            </a:r>
          </a:p>
          <a:p>
            <a:r>
              <a:rPr lang="en-US" sz="1400" i="1" dirty="0"/>
              <a:t>// The input image is encoded as unsigned characters [0, 255]</a:t>
            </a:r>
          </a:p>
          <a:p>
            <a:r>
              <a:rPr lang="en-US" sz="1400" b="1" i="1" dirty="0"/>
              <a:t>__global__ </a:t>
            </a:r>
            <a:endParaRPr lang="en-US" sz="1400" b="1" i="1" dirty="0" smtClean="0"/>
          </a:p>
          <a:p>
            <a:r>
              <a:rPr lang="en-US" sz="1400" b="1" dirty="0" smtClean="0"/>
              <a:t>void </a:t>
            </a:r>
            <a:r>
              <a:rPr lang="en-US" sz="1400" b="1" dirty="0" err="1" smtClean="0"/>
              <a:t>colorToGreyscaleConvertion</a:t>
            </a:r>
            <a:r>
              <a:rPr lang="en-US" sz="1400" b="1" dirty="0" smtClean="0"/>
              <a:t>(unsigned </a:t>
            </a:r>
            <a:r>
              <a:rPr lang="en-US" sz="1400" b="1" dirty="0"/>
              <a:t>char * </a:t>
            </a:r>
            <a:r>
              <a:rPr lang="en-US" sz="1400" b="1" dirty="0" smtClean="0"/>
              <a:t>Pout,  </a:t>
            </a:r>
            <a:r>
              <a:rPr lang="en-US" sz="1400" b="1" dirty="0"/>
              <a:t>unsigned char * </a:t>
            </a:r>
            <a:r>
              <a:rPr lang="en-US" sz="1400" b="1" dirty="0" smtClean="0"/>
              <a:t>Pin,</a:t>
            </a:r>
            <a:endParaRPr lang="en-US" sz="1400" b="1" dirty="0"/>
          </a:p>
          <a:p>
            <a:r>
              <a:rPr lang="en-US" sz="1400" dirty="0"/>
              <a:t>                         </a:t>
            </a:r>
            <a:r>
              <a:rPr lang="en-US" sz="1400" dirty="0" smtClean="0"/>
              <a:t> </a:t>
            </a:r>
            <a:r>
              <a:rPr lang="en-US" sz="1400" b="1" dirty="0" err="1"/>
              <a:t>int</a:t>
            </a:r>
            <a:r>
              <a:rPr lang="en-US" sz="1400" b="1" dirty="0"/>
              <a:t> width, </a:t>
            </a:r>
            <a:r>
              <a:rPr lang="en-US" sz="1400" b="1" dirty="0" err="1"/>
              <a:t>int</a:t>
            </a:r>
            <a:r>
              <a:rPr lang="en-US" sz="1400" b="1" dirty="0"/>
              <a:t> height) </a:t>
            </a:r>
            <a:r>
              <a:rPr lang="en-US" sz="1400" b="1" dirty="0" smtClean="0"/>
              <a:t>{</a:t>
            </a:r>
          </a:p>
          <a:p>
            <a:endParaRPr lang="en-US" sz="1400" b="1" dirty="0"/>
          </a:p>
          <a:p>
            <a:r>
              <a:rPr lang="en-US" sz="1400" dirty="0" smtClean="0"/>
              <a:t> </a:t>
            </a:r>
            <a:r>
              <a:rPr lang="en-US" sz="1400" dirty="0" err="1" smtClean="0"/>
              <a:t>int</a:t>
            </a:r>
            <a:r>
              <a:rPr lang="en-US" sz="1400" dirty="0" smtClean="0"/>
              <a:t> Col </a:t>
            </a:r>
            <a:r>
              <a:rPr lang="en-US" sz="1400" dirty="0"/>
              <a:t>= </a:t>
            </a:r>
            <a:r>
              <a:rPr lang="en-US" sz="1400" dirty="0" smtClean="0"/>
              <a:t>  </a:t>
            </a:r>
            <a:r>
              <a:rPr lang="en-US" sz="1400" dirty="0" err="1" smtClean="0"/>
              <a:t>threadIdx.x</a:t>
            </a:r>
            <a:r>
              <a:rPr lang="en-US" sz="1400" dirty="0" smtClean="0"/>
              <a:t> </a:t>
            </a:r>
            <a:r>
              <a:rPr lang="en-US" sz="1400" dirty="0"/>
              <a:t>+ </a:t>
            </a:r>
            <a:r>
              <a:rPr lang="en-US" sz="1400" dirty="0" err="1"/>
              <a:t>blockIdx.x</a:t>
            </a:r>
            <a:r>
              <a:rPr lang="en-US" sz="1400" dirty="0"/>
              <a:t> * </a:t>
            </a:r>
            <a:r>
              <a:rPr lang="en-US" sz="1400" dirty="0" err="1"/>
              <a:t>blockDim.x</a:t>
            </a:r>
            <a:r>
              <a:rPr lang="en-US" sz="1400" dirty="0"/>
              <a:t>;</a:t>
            </a:r>
          </a:p>
          <a:p>
            <a:r>
              <a:rPr lang="en-US" sz="1400" dirty="0"/>
              <a:t> </a:t>
            </a:r>
            <a:r>
              <a:rPr lang="en-US" sz="1400" dirty="0" err="1"/>
              <a:t>int</a:t>
            </a:r>
            <a:r>
              <a:rPr lang="en-US" sz="1400" dirty="0"/>
              <a:t> </a:t>
            </a:r>
            <a:r>
              <a:rPr lang="en-US" sz="1400" dirty="0" smtClean="0"/>
              <a:t>Row </a:t>
            </a:r>
            <a:r>
              <a:rPr lang="en-US" sz="1400" dirty="0"/>
              <a:t>= </a:t>
            </a:r>
            <a:r>
              <a:rPr lang="en-US" sz="1400" dirty="0" err="1"/>
              <a:t>threadIdx.y</a:t>
            </a:r>
            <a:r>
              <a:rPr lang="en-US" sz="1400" dirty="0"/>
              <a:t> + </a:t>
            </a:r>
            <a:r>
              <a:rPr lang="en-US" sz="1400" dirty="0" err="1"/>
              <a:t>blockIdx.y</a:t>
            </a:r>
            <a:r>
              <a:rPr lang="en-US" sz="1400" dirty="0"/>
              <a:t> * </a:t>
            </a:r>
            <a:r>
              <a:rPr lang="en-US" sz="1400" dirty="0" err="1"/>
              <a:t>blockDim.y</a:t>
            </a:r>
            <a:r>
              <a:rPr lang="en-US" sz="1400" dirty="0"/>
              <a:t>;</a:t>
            </a:r>
          </a:p>
          <a:p>
            <a:r>
              <a:rPr lang="en-US" sz="1400" dirty="0" smtClean="0"/>
              <a:t> </a:t>
            </a:r>
            <a:endParaRPr lang="en-US" sz="1400" b="1" dirty="0"/>
          </a:p>
          <a:p>
            <a:r>
              <a:rPr lang="en-US" sz="1400" dirty="0"/>
              <a:t> </a:t>
            </a:r>
            <a:r>
              <a:rPr lang="en-US" sz="1400" b="1" dirty="0"/>
              <a:t>if </a:t>
            </a:r>
            <a:r>
              <a:rPr lang="en-US" sz="1400" b="1" dirty="0" smtClean="0"/>
              <a:t>(Col </a:t>
            </a:r>
            <a:r>
              <a:rPr lang="en-US" sz="1400" b="1" dirty="0"/>
              <a:t>&lt; width &amp;&amp; </a:t>
            </a:r>
            <a:r>
              <a:rPr lang="en-US" sz="1400" b="1" dirty="0" smtClean="0"/>
              <a:t>Row </a:t>
            </a:r>
            <a:r>
              <a:rPr lang="en-US" sz="1400" b="1" dirty="0"/>
              <a:t>&lt; height) {</a:t>
            </a:r>
          </a:p>
          <a:p>
            <a:r>
              <a:rPr lang="en-US" sz="1400" dirty="0"/>
              <a:t>    </a:t>
            </a:r>
            <a:r>
              <a:rPr lang="en-US" sz="1400" i="1" dirty="0">
                <a:solidFill>
                  <a:schemeClr val="tx1">
                    <a:lumMod val="65000"/>
                    <a:lumOff val="35000"/>
                  </a:schemeClr>
                </a:solidFill>
              </a:rPr>
              <a:t>// get 1D coordinate for the grayscale image</a:t>
            </a:r>
            <a:endParaRPr lang="en-US" sz="1400" b="1" dirty="0">
              <a:solidFill>
                <a:schemeClr val="tx1">
                  <a:lumMod val="65000"/>
                  <a:lumOff val="35000"/>
                </a:schemeClr>
              </a:solidFill>
            </a:endParaRPr>
          </a:p>
          <a:p>
            <a:r>
              <a:rPr lang="en-US" sz="1400" dirty="0"/>
              <a:t>    </a:t>
            </a:r>
            <a:r>
              <a:rPr lang="en-US" sz="1400" b="1" dirty="0" err="1"/>
              <a:t>int</a:t>
            </a:r>
            <a:r>
              <a:rPr lang="en-US" sz="1400" b="1" dirty="0"/>
              <a:t> </a:t>
            </a:r>
            <a:r>
              <a:rPr lang="en-US" sz="1400" b="1" dirty="0" err="1" smtClean="0"/>
              <a:t>greyOffset</a:t>
            </a:r>
            <a:r>
              <a:rPr lang="en-US" sz="1400" b="1" dirty="0" smtClean="0"/>
              <a:t> </a:t>
            </a:r>
            <a:r>
              <a:rPr lang="en-US" sz="1400" b="1" dirty="0"/>
              <a:t>= </a:t>
            </a:r>
            <a:r>
              <a:rPr lang="en-US" sz="1400" b="1" dirty="0" smtClean="0"/>
              <a:t>Row*width </a:t>
            </a:r>
            <a:r>
              <a:rPr lang="en-US" sz="1400" b="1" dirty="0"/>
              <a:t>+ </a:t>
            </a:r>
            <a:r>
              <a:rPr lang="en-US" sz="1400" b="1" dirty="0" smtClean="0"/>
              <a:t>Col;</a:t>
            </a:r>
            <a:endParaRPr lang="en-US" sz="1400" b="1" dirty="0"/>
          </a:p>
          <a:p>
            <a:r>
              <a:rPr lang="en-US" sz="1400" dirty="0"/>
              <a:t>    </a:t>
            </a:r>
            <a:r>
              <a:rPr lang="en-US" sz="1400" i="1" dirty="0">
                <a:solidFill>
                  <a:schemeClr val="tx1">
                    <a:lumMod val="65000"/>
                    <a:lumOff val="35000"/>
                  </a:schemeClr>
                </a:solidFill>
              </a:rPr>
              <a:t>// one can think of the RGB image having</a:t>
            </a:r>
          </a:p>
          <a:p>
            <a:r>
              <a:rPr lang="en-US" sz="1400" dirty="0">
                <a:solidFill>
                  <a:schemeClr val="tx1">
                    <a:lumMod val="65000"/>
                    <a:lumOff val="35000"/>
                  </a:schemeClr>
                </a:solidFill>
              </a:rPr>
              <a:t>    </a:t>
            </a:r>
            <a:r>
              <a:rPr lang="en-US" sz="1400" i="1" dirty="0">
                <a:solidFill>
                  <a:schemeClr val="tx1">
                    <a:lumMod val="65000"/>
                    <a:lumOff val="35000"/>
                  </a:schemeClr>
                </a:solidFill>
              </a:rPr>
              <a:t>// CHANNEL times columns </a:t>
            </a:r>
            <a:r>
              <a:rPr lang="en-US" sz="1400" i="1" dirty="0" smtClean="0">
                <a:solidFill>
                  <a:schemeClr val="tx1">
                    <a:lumMod val="65000"/>
                    <a:lumOff val="35000"/>
                  </a:schemeClr>
                </a:solidFill>
              </a:rPr>
              <a:t>of </a:t>
            </a:r>
            <a:r>
              <a:rPr lang="en-US" sz="1400" i="1" dirty="0">
                <a:solidFill>
                  <a:schemeClr val="tx1">
                    <a:lumMod val="65000"/>
                    <a:lumOff val="35000"/>
                  </a:schemeClr>
                </a:solidFill>
              </a:rPr>
              <a:t>the gray scale image</a:t>
            </a:r>
          </a:p>
          <a:p>
            <a:r>
              <a:rPr lang="en-US" sz="1400" dirty="0"/>
              <a:t>    </a:t>
            </a:r>
            <a:r>
              <a:rPr lang="en-US" sz="1400" b="1" dirty="0" err="1"/>
              <a:t>int</a:t>
            </a:r>
            <a:r>
              <a:rPr lang="en-US" sz="1400" b="1" dirty="0"/>
              <a:t> </a:t>
            </a:r>
            <a:r>
              <a:rPr lang="en-US" sz="1400" b="1" dirty="0" err="1"/>
              <a:t>rgbOffset</a:t>
            </a:r>
            <a:r>
              <a:rPr lang="en-US" sz="1400" b="1" dirty="0"/>
              <a:t> = </a:t>
            </a:r>
            <a:r>
              <a:rPr lang="en-US" sz="1400" b="1" dirty="0" err="1" smtClean="0"/>
              <a:t>greyOffset</a:t>
            </a:r>
            <a:r>
              <a:rPr lang="en-US" sz="1400" b="1" dirty="0" smtClean="0"/>
              <a:t>*CHANNELS</a:t>
            </a:r>
            <a:r>
              <a:rPr lang="en-US" sz="1400" b="1" dirty="0"/>
              <a:t>;</a:t>
            </a:r>
          </a:p>
          <a:p>
            <a:r>
              <a:rPr lang="en-US" sz="1400" dirty="0"/>
              <a:t>    </a:t>
            </a:r>
            <a:r>
              <a:rPr lang="en-US" sz="1400" b="1" dirty="0"/>
              <a:t>unsigned char r =  </a:t>
            </a:r>
            <a:r>
              <a:rPr lang="en-US" sz="1400" b="1" dirty="0" err="1"/>
              <a:t>rgbImage</a:t>
            </a:r>
            <a:r>
              <a:rPr lang="en-US" sz="1400" b="1" dirty="0"/>
              <a:t>[</a:t>
            </a:r>
            <a:r>
              <a:rPr lang="en-US" sz="1400" b="1" dirty="0" err="1"/>
              <a:t>rgbOffset</a:t>
            </a:r>
            <a:r>
              <a:rPr lang="en-US" sz="1400" b="1" dirty="0"/>
              <a:t>      ]; </a:t>
            </a:r>
            <a:r>
              <a:rPr lang="en-US" sz="1400" b="1" i="1" dirty="0"/>
              <a:t>// red value for pixel</a:t>
            </a:r>
          </a:p>
          <a:p>
            <a:r>
              <a:rPr lang="en-US" sz="1400" dirty="0"/>
              <a:t>    </a:t>
            </a:r>
            <a:r>
              <a:rPr lang="en-US" sz="1400" b="1" dirty="0"/>
              <a:t>unsigned char g = </a:t>
            </a:r>
            <a:r>
              <a:rPr lang="en-US" sz="1400" b="1" dirty="0" err="1"/>
              <a:t>rgbImage</a:t>
            </a:r>
            <a:r>
              <a:rPr lang="en-US" sz="1400" b="1" dirty="0"/>
              <a:t>[</a:t>
            </a:r>
            <a:r>
              <a:rPr lang="en-US" sz="1400" b="1" dirty="0" err="1"/>
              <a:t>rgbOffset</a:t>
            </a:r>
            <a:r>
              <a:rPr lang="en-US" sz="1400" b="1" dirty="0"/>
              <a:t> + 1</a:t>
            </a:r>
            <a:r>
              <a:rPr lang="en-US" sz="1400" b="1" dirty="0" smtClean="0"/>
              <a:t>]; </a:t>
            </a:r>
            <a:r>
              <a:rPr lang="en-US" sz="1400" b="1" i="1" dirty="0"/>
              <a:t>// green value for pixel</a:t>
            </a:r>
          </a:p>
          <a:p>
            <a:r>
              <a:rPr lang="en-US" sz="1400" dirty="0"/>
              <a:t>    </a:t>
            </a:r>
            <a:r>
              <a:rPr lang="en-US" sz="1400" b="1" dirty="0"/>
              <a:t>unsigned char b = </a:t>
            </a:r>
            <a:r>
              <a:rPr lang="en-US" sz="1400" b="1" dirty="0" err="1"/>
              <a:t>rgbImage</a:t>
            </a:r>
            <a:r>
              <a:rPr lang="en-US" sz="1400" b="1" dirty="0"/>
              <a:t>[</a:t>
            </a:r>
            <a:r>
              <a:rPr lang="en-US" sz="1400" b="1" dirty="0" err="1"/>
              <a:t>rgbOffset</a:t>
            </a:r>
            <a:r>
              <a:rPr lang="en-US" sz="1400" b="1" dirty="0"/>
              <a:t> </a:t>
            </a:r>
            <a:r>
              <a:rPr lang="en-US" sz="1400" b="1"/>
              <a:t>+ </a:t>
            </a:r>
            <a:r>
              <a:rPr lang="en-US" sz="1400" b="1" smtClean="0"/>
              <a:t>2]; </a:t>
            </a:r>
            <a:r>
              <a:rPr lang="en-US" sz="1400" b="1" i="1" dirty="0"/>
              <a:t>// blue value for pixel</a:t>
            </a:r>
          </a:p>
          <a:p>
            <a:r>
              <a:rPr lang="en-US" sz="1400" dirty="0"/>
              <a:t>    </a:t>
            </a:r>
            <a:r>
              <a:rPr lang="en-US" sz="1400" i="1" dirty="0">
                <a:solidFill>
                  <a:schemeClr val="tx1">
                    <a:lumMod val="65000"/>
                    <a:lumOff val="35000"/>
                  </a:schemeClr>
                </a:solidFill>
              </a:rPr>
              <a:t>// perform the rescaling and store it</a:t>
            </a:r>
            <a:endParaRPr lang="en-US" sz="1400" b="1" i="1" dirty="0">
              <a:solidFill>
                <a:schemeClr val="tx1">
                  <a:lumMod val="65000"/>
                  <a:lumOff val="35000"/>
                </a:schemeClr>
              </a:solidFill>
            </a:endParaRPr>
          </a:p>
          <a:p>
            <a:r>
              <a:rPr lang="en-US" sz="1400" dirty="0">
                <a:solidFill>
                  <a:schemeClr val="tx1">
                    <a:lumMod val="65000"/>
                    <a:lumOff val="35000"/>
                  </a:schemeClr>
                </a:solidFill>
              </a:rPr>
              <a:t>    </a:t>
            </a:r>
            <a:r>
              <a:rPr lang="en-US" sz="1400" i="1" dirty="0">
                <a:solidFill>
                  <a:schemeClr val="tx1">
                    <a:lumMod val="65000"/>
                    <a:lumOff val="35000"/>
                  </a:schemeClr>
                </a:solidFill>
              </a:rPr>
              <a:t>// We multiply by floating point constants</a:t>
            </a:r>
          </a:p>
          <a:p>
            <a:r>
              <a:rPr lang="tr-TR" sz="1400" dirty="0"/>
              <a:t>    grayImage</a:t>
            </a:r>
            <a:r>
              <a:rPr lang="tr-TR" sz="1400" b="1" dirty="0"/>
              <a:t>[grayOffset] = 0.21f*r + 0.71f*g + 0.07f*b;</a:t>
            </a:r>
          </a:p>
          <a:p>
            <a:r>
              <a:rPr lang="tr-TR" sz="1400" dirty="0"/>
              <a:t> </a:t>
            </a:r>
            <a:r>
              <a:rPr lang="tr-TR" sz="1400" b="1" dirty="0"/>
              <a:t>}</a:t>
            </a:r>
          </a:p>
          <a:p>
            <a:r>
              <a:rPr lang="tr-TR" sz="1400" b="1" dirty="0"/>
              <a:t>}</a:t>
            </a:r>
            <a:endParaRPr lang="en-US" sz="1400" dirty="0"/>
          </a:p>
        </p:txBody>
      </p:sp>
      <p:sp>
        <p:nvSpPr>
          <p:cNvPr id="4" name="Title 3"/>
          <p:cNvSpPr>
            <a:spLocks noGrp="1"/>
          </p:cNvSpPr>
          <p:nvPr>
            <p:ph type="title"/>
          </p:nvPr>
        </p:nvSpPr>
        <p:spPr/>
        <p:txBody>
          <a:bodyPr/>
          <a:lstStyle/>
          <a:p>
            <a:r>
              <a:rPr lang="en-US" sz="3600" dirty="0" err="1" smtClean="0"/>
              <a:t>colorToGreyscaleConversion</a:t>
            </a:r>
            <a:r>
              <a:rPr lang="en-US" sz="3600" dirty="0" smtClean="0"/>
              <a:t> Kernel with 2D thread mapping to data</a:t>
            </a:r>
            <a:endParaRPr lang="en-US" sz="3600" dirty="0"/>
          </a:p>
        </p:txBody>
      </p:sp>
      <p:sp>
        <p:nvSpPr>
          <p:cNvPr id="5" name="Footer Placeholder 4"/>
          <p:cNvSpPr>
            <a:spLocks noGrp="1"/>
          </p:cNvSpPr>
          <p:nvPr>
            <p:ph type="ftr" idx="11"/>
          </p:nvPr>
        </p:nvSpPr>
        <p:spPr/>
        <p:txBody>
          <a:bodyPr/>
          <a:lstStyle/>
          <a:p>
            <a:pPr>
              <a:defRPr/>
            </a:pPr>
            <a:r>
              <a:rPr lang="de-DE" smtClean="0"/>
              <a:t>© David Kirk/NVIDIA and Wen-mei Hwu, 2007-2016     ECE408/CS483/ECE498al, University of Illinois, Urbana-Champaign</a:t>
            </a:r>
            <a:endParaRPr lang="en-US"/>
          </a:p>
        </p:txBody>
      </p:sp>
    </p:spTree>
    <p:extLst>
      <p:ext uri="{BB962C8B-B14F-4D97-AF65-F5344CB8AC3E}">
        <p14:creationId xmlns:p14="http://schemas.microsoft.com/office/powerpoint/2010/main" val="340927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3699582" y="3124200"/>
            <a:ext cx="457200" cy="4572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00FF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8675" name="Rectangle 3"/>
          <p:cNvSpPr>
            <a:spLocks noChangeArrowheads="1"/>
          </p:cNvSpPr>
          <p:nvPr/>
        </p:nvSpPr>
        <p:spPr bwMode="auto">
          <a:xfrm>
            <a:off x="4156782" y="3124200"/>
            <a:ext cx="457200" cy="4572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00FF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8676" name="Rectangle 4"/>
          <p:cNvSpPr>
            <a:spLocks noChangeArrowheads="1"/>
          </p:cNvSpPr>
          <p:nvPr/>
        </p:nvSpPr>
        <p:spPr bwMode="auto">
          <a:xfrm>
            <a:off x="4613982" y="1752600"/>
            <a:ext cx="457200" cy="4572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600" dirty="0" smtClean="0">
                <a:latin typeface="Palatino" pitchFamily="18" charset="0"/>
              </a:rPr>
              <a:t>M</a:t>
            </a:r>
            <a:r>
              <a:rPr lang="en-US" sz="1600" baseline="-25000" dirty="0" smtClean="0">
                <a:latin typeface="Palatino" pitchFamily="18" charset="0"/>
              </a:rPr>
              <a:t>0,2</a:t>
            </a:r>
            <a:endParaRPr lang="en-US" sz="1600" baseline="-25000" dirty="0">
              <a:latin typeface="Palatino" pitchFamily="18" charset="0"/>
            </a:endParaRPr>
          </a:p>
        </p:txBody>
      </p:sp>
      <p:sp>
        <p:nvSpPr>
          <p:cNvPr id="28677" name="Rectangle 5"/>
          <p:cNvSpPr>
            <a:spLocks noChangeArrowheads="1"/>
          </p:cNvSpPr>
          <p:nvPr/>
        </p:nvSpPr>
        <p:spPr bwMode="auto">
          <a:xfrm>
            <a:off x="4156782" y="2667000"/>
            <a:ext cx="457200" cy="4572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00FF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8678" name="Rectangle 6"/>
          <p:cNvSpPr>
            <a:spLocks noChangeArrowheads="1"/>
          </p:cNvSpPr>
          <p:nvPr/>
        </p:nvSpPr>
        <p:spPr bwMode="auto">
          <a:xfrm>
            <a:off x="4156782" y="2209800"/>
            <a:ext cx="457200" cy="4572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600" dirty="0">
                <a:solidFill>
                  <a:schemeClr val="bg1"/>
                </a:solidFill>
                <a:latin typeface="Palatino" pitchFamily="18" charset="0"/>
              </a:rPr>
              <a:t>M</a:t>
            </a:r>
            <a:r>
              <a:rPr lang="en-US" sz="1600" baseline="-25000" dirty="0">
                <a:solidFill>
                  <a:schemeClr val="bg1"/>
                </a:solidFill>
                <a:latin typeface="Palatino" pitchFamily="18" charset="0"/>
              </a:rPr>
              <a:t>1,1</a:t>
            </a:r>
          </a:p>
        </p:txBody>
      </p:sp>
      <p:sp>
        <p:nvSpPr>
          <p:cNvPr id="28679" name="Rectangle 7"/>
          <p:cNvSpPr>
            <a:spLocks noChangeArrowheads="1"/>
          </p:cNvSpPr>
          <p:nvPr/>
        </p:nvSpPr>
        <p:spPr bwMode="auto">
          <a:xfrm>
            <a:off x="4156782" y="1752600"/>
            <a:ext cx="457200" cy="4572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600" dirty="0" smtClean="0">
                <a:latin typeface="Palatino" pitchFamily="18" charset="0"/>
              </a:rPr>
              <a:t>M</a:t>
            </a:r>
            <a:r>
              <a:rPr lang="en-US" sz="1600" baseline="-25000" dirty="0" smtClean="0">
                <a:latin typeface="Palatino" pitchFamily="18" charset="0"/>
              </a:rPr>
              <a:t>0,1</a:t>
            </a:r>
            <a:endParaRPr lang="en-US" sz="1600" baseline="-25000" dirty="0">
              <a:latin typeface="Palatino" pitchFamily="18" charset="0"/>
            </a:endParaRPr>
          </a:p>
        </p:txBody>
      </p:sp>
      <p:sp>
        <p:nvSpPr>
          <p:cNvPr id="28680" name="Rectangle 8"/>
          <p:cNvSpPr>
            <a:spLocks noChangeArrowheads="1"/>
          </p:cNvSpPr>
          <p:nvPr/>
        </p:nvSpPr>
        <p:spPr bwMode="auto">
          <a:xfrm>
            <a:off x="3699582" y="1752600"/>
            <a:ext cx="457200" cy="4572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600" dirty="0">
                <a:latin typeface="Palatino" pitchFamily="18" charset="0"/>
              </a:rPr>
              <a:t>M</a:t>
            </a:r>
            <a:r>
              <a:rPr lang="en-US" sz="1600" baseline="-25000" dirty="0">
                <a:latin typeface="Palatino" pitchFamily="18" charset="0"/>
              </a:rPr>
              <a:t>0,0</a:t>
            </a:r>
          </a:p>
        </p:txBody>
      </p:sp>
      <p:sp>
        <p:nvSpPr>
          <p:cNvPr id="28681" name="Rectangle 9"/>
          <p:cNvSpPr>
            <a:spLocks noChangeArrowheads="1"/>
          </p:cNvSpPr>
          <p:nvPr/>
        </p:nvSpPr>
        <p:spPr bwMode="auto">
          <a:xfrm>
            <a:off x="3699582" y="2209800"/>
            <a:ext cx="457200" cy="4572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600" dirty="0" smtClean="0">
                <a:solidFill>
                  <a:schemeClr val="bg1"/>
                </a:solidFill>
                <a:latin typeface="Palatino" pitchFamily="18" charset="0"/>
              </a:rPr>
              <a:t>M</a:t>
            </a:r>
            <a:r>
              <a:rPr lang="en-US" sz="1600" baseline="-25000" dirty="0" smtClean="0">
                <a:solidFill>
                  <a:schemeClr val="bg1"/>
                </a:solidFill>
                <a:latin typeface="Palatino" pitchFamily="18" charset="0"/>
              </a:rPr>
              <a:t>1,0</a:t>
            </a:r>
            <a:endParaRPr lang="en-US" sz="1600" baseline="-25000" dirty="0">
              <a:solidFill>
                <a:schemeClr val="bg1"/>
              </a:solidFill>
              <a:latin typeface="Palatino" pitchFamily="18" charset="0"/>
            </a:endParaRPr>
          </a:p>
        </p:txBody>
      </p:sp>
      <p:sp>
        <p:nvSpPr>
          <p:cNvPr id="28682" name="Rectangle 10"/>
          <p:cNvSpPr>
            <a:spLocks noChangeArrowheads="1"/>
          </p:cNvSpPr>
          <p:nvPr/>
        </p:nvSpPr>
        <p:spPr bwMode="auto">
          <a:xfrm>
            <a:off x="3699582" y="2667000"/>
            <a:ext cx="457200" cy="4572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00FF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8683" name="Rectangle 11"/>
          <p:cNvSpPr>
            <a:spLocks noChangeArrowheads="1"/>
          </p:cNvSpPr>
          <p:nvPr/>
        </p:nvSpPr>
        <p:spPr bwMode="auto">
          <a:xfrm>
            <a:off x="5071182" y="1752600"/>
            <a:ext cx="457200" cy="4572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600" dirty="0" smtClean="0">
                <a:latin typeface="Palatino" pitchFamily="18" charset="0"/>
              </a:rPr>
              <a:t>M</a:t>
            </a:r>
            <a:r>
              <a:rPr lang="en-US" sz="1600" baseline="-25000" dirty="0" smtClean="0">
                <a:latin typeface="Palatino" pitchFamily="18" charset="0"/>
              </a:rPr>
              <a:t>0,3</a:t>
            </a:r>
            <a:endParaRPr lang="en-US" sz="1600" baseline="-25000" dirty="0">
              <a:latin typeface="Palatino" pitchFamily="18" charset="0"/>
            </a:endParaRPr>
          </a:p>
        </p:txBody>
      </p:sp>
      <p:sp>
        <p:nvSpPr>
          <p:cNvPr id="28684" name="Rectangle 12"/>
          <p:cNvSpPr>
            <a:spLocks noChangeArrowheads="1"/>
          </p:cNvSpPr>
          <p:nvPr/>
        </p:nvSpPr>
        <p:spPr bwMode="auto">
          <a:xfrm>
            <a:off x="4613982" y="3124200"/>
            <a:ext cx="457200" cy="4572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00FF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8685" name="Rectangle 13"/>
          <p:cNvSpPr>
            <a:spLocks noChangeArrowheads="1"/>
          </p:cNvSpPr>
          <p:nvPr/>
        </p:nvSpPr>
        <p:spPr bwMode="auto">
          <a:xfrm>
            <a:off x="4613982" y="2667000"/>
            <a:ext cx="457200" cy="4572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00FF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8686" name="Rectangle 14"/>
          <p:cNvSpPr>
            <a:spLocks noChangeArrowheads="1"/>
          </p:cNvSpPr>
          <p:nvPr/>
        </p:nvSpPr>
        <p:spPr bwMode="auto">
          <a:xfrm>
            <a:off x="4613982" y="2209800"/>
            <a:ext cx="457200" cy="4572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600" dirty="0" smtClean="0">
                <a:solidFill>
                  <a:schemeClr val="bg1"/>
                </a:solidFill>
                <a:latin typeface="Palatino" pitchFamily="18" charset="0"/>
              </a:rPr>
              <a:t>M</a:t>
            </a:r>
            <a:r>
              <a:rPr lang="en-US" sz="1600" baseline="-25000" dirty="0" smtClean="0">
                <a:solidFill>
                  <a:schemeClr val="bg1"/>
                </a:solidFill>
                <a:latin typeface="Palatino" pitchFamily="18" charset="0"/>
              </a:rPr>
              <a:t>1,2</a:t>
            </a:r>
            <a:endParaRPr lang="en-US" sz="1600" baseline="-25000" dirty="0">
              <a:solidFill>
                <a:schemeClr val="bg1"/>
              </a:solidFill>
              <a:latin typeface="Palatino" pitchFamily="18" charset="0"/>
            </a:endParaRPr>
          </a:p>
        </p:txBody>
      </p:sp>
      <p:sp>
        <p:nvSpPr>
          <p:cNvPr id="28687" name="Rectangle 15"/>
          <p:cNvSpPr>
            <a:spLocks noChangeArrowheads="1"/>
          </p:cNvSpPr>
          <p:nvPr/>
        </p:nvSpPr>
        <p:spPr bwMode="auto">
          <a:xfrm>
            <a:off x="5071182" y="3124200"/>
            <a:ext cx="457200" cy="4572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00FF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8688" name="Rectangle 16"/>
          <p:cNvSpPr>
            <a:spLocks noChangeArrowheads="1"/>
          </p:cNvSpPr>
          <p:nvPr/>
        </p:nvSpPr>
        <p:spPr bwMode="auto">
          <a:xfrm>
            <a:off x="5071182" y="2667000"/>
            <a:ext cx="457200" cy="4572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00FF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8689" name="Rectangle 17"/>
          <p:cNvSpPr>
            <a:spLocks noChangeArrowheads="1"/>
          </p:cNvSpPr>
          <p:nvPr/>
        </p:nvSpPr>
        <p:spPr bwMode="auto">
          <a:xfrm>
            <a:off x="5071182" y="2209800"/>
            <a:ext cx="457200" cy="4572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600" dirty="0" smtClean="0">
                <a:solidFill>
                  <a:schemeClr val="bg1"/>
                </a:solidFill>
                <a:latin typeface="Palatino" pitchFamily="18" charset="0"/>
              </a:rPr>
              <a:t>M</a:t>
            </a:r>
            <a:r>
              <a:rPr lang="en-US" sz="1600" baseline="-25000" dirty="0" smtClean="0">
                <a:solidFill>
                  <a:schemeClr val="bg1"/>
                </a:solidFill>
                <a:latin typeface="Palatino" pitchFamily="18" charset="0"/>
              </a:rPr>
              <a:t>1,3</a:t>
            </a:r>
            <a:endParaRPr lang="en-US" sz="1600" baseline="-25000" dirty="0">
              <a:solidFill>
                <a:schemeClr val="bg1"/>
              </a:solidFill>
              <a:latin typeface="Palatino" pitchFamily="18" charset="0"/>
            </a:endParaRPr>
          </a:p>
        </p:txBody>
      </p:sp>
      <p:sp>
        <p:nvSpPr>
          <p:cNvPr id="28691" name="Rectangle 19"/>
          <p:cNvSpPr>
            <a:spLocks noChangeArrowheads="1"/>
          </p:cNvSpPr>
          <p:nvPr/>
        </p:nvSpPr>
        <p:spPr bwMode="auto">
          <a:xfrm>
            <a:off x="956382" y="4191000"/>
            <a:ext cx="457200" cy="4572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00FF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8692" name="Rectangle 20"/>
          <p:cNvSpPr>
            <a:spLocks noChangeArrowheads="1"/>
          </p:cNvSpPr>
          <p:nvPr/>
        </p:nvSpPr>
        <p:spPr bwMode="auto">
          <a:xfrm>
            <a:off x="1413582" y="4191000"/>
            <a:ext cx="457200" cy="4572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00FF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8693" name="Rectangle 21"/>
          <p:cNvSpPr>
            <a:spLocks noChangeArrowheads="1"/>
          </p:cNvSpPr>
          <p:nvPr/>
        </p:nvSpPr>
        <p:spPr bwMode="auto">
          <a:xfrm>
            <a:off x="1870782" y="4191000"/>
            <a:ext cx="457200" cy="4572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00FF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8694" name="Rectangle 22"/>
          <p:cNvSpPr>
            <a:spLocks noChangeArrowheads="1"/>
          </p:cNvSpPr>
          <p:nvPr/>
        </p:nvSpPr>
        <p:spPr bwMode="auto">
          <a:xfrm>
            <a:off x="2327982" y="4191000"/>
            <a:ext cx="457200" cy="4572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00FF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8695" name="Rectangle 23"/>
          <p:cNvSpPr>
            <a:spLocks noChangeArrowheads="1"/>
          </p:cNvSpPr>
          <p:nvPr/>
        </p:nvSpPr>
        <p:spPr bwMode="auto">
          <a:xfrm>
            <a:off x="2785182" y="4191000"/>
            <a:ext cx="457200" cy="4572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00FF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8696" name="Rectangle 24"/>
          <p:cNvSpPr>
            <a:spLocks noChangeArrowheads="1"/>
          </p:cNvSpPr>
          <p:nvPr/>
        </p:nvSpPr>
        <p:spPr bwMode="auto">
          <a:xfrm>
            <a:off x="3242382" y="4191000"/>
            <a:ext cx="457200" cy="4572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00FF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8697" name="Rectangle 25"/>
          <p:cNvSpPr>
            <a:spLocks noChangeArrowheads="1"/>
          </p:cNvSpPr>
          <p:nvPr/>
        </p:nvSpPr>
        <p:spPr bwMode="auto">
          <a:xfrm>
            <a:off x="3699582" y="4191000"/>
            <a:ext cx="457200" cy="4572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00FF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8698" name="Rectangle 26"/>
          <p:cNvSpPr>
            <a:spLocks noChangeArrowheads="1"/>
          </p:cNvSpPr>
          <p:nvPr/>
        </p:nvSpPr>
        <p:spPr bwMode="auto">
          <a:xfrm>
            <a:off x="4156782" y="4191000"/>
            <a:ext cx="457200" cy="4572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00FF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8699" name="Rectangle 27"/>
          <p:cNvSpPr>
            <a:spLocks noChangeArrowheads="1"/>
          </p:cNvSpPr>
          <p:nvPr/>
        </p:nvSpPr>
        <p:spPr bwMode="auto">
          <a:xfrm>
            <a:off x="4613982" y="4191000"/>
            <a:ext cx="457200" cy="4572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00FF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8700" name="Rectangle 28"/>
          <p:cNvSpPr>
            <a:spLocks noChangeArrowheads="1"/>
          </p:cNvSpPr>
          <p:nvPr/>
        </p:nvSpPr>
        <p:spPr bwMode="auto">
          <a:xfrm>
            <a:off x="5071182" y="4191000"/>
            <a:ext cx="457200" cy="4572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00FF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8701" name="Rectangle 29"/>
          <p:cNvSpPr>
            <a:spLocks noChangeArrowheads="1"/>
          </p:cNvSpPr>
          <p:nvPr/>
        </p:nvSpPr>
        <p:spPr bwMode="auto">
          <a:xfrm>
            <a:off x="5528382" y="4191000"/>
            <a:ext cx="457200" cy="4572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00FF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8702" name="Rectangle 30"/>
          <p:cNvSpPr>
            <a:spLocks noChangeArrowheads="1"/>
          </p:cNvSpPr>
          <p:nvPr/>
        </p:nvSpPr>
        <p:spPr bwMode="auto">
          <a:xfrm>
            <a:off x="5985582" y="4191000"/>
            <a:ext cx="457200" cy="4572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00FF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8703" name="Rectangle 31"/>
          <p:cNvSpPr>
            <a:spLocks noChangeArrowheads="1"/>
          </p:cNvSpPr>
          <p:nvPr/>
        </p:nvSpPr>
        <p:spPr bwMode="auto">
          <a:xfrm>
            <a:off x="1870782" y="4191000"/>
            <a:ext cx="457200" cy="4572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600" dirty="0" smtClean="0">
                <a:latin typeface="Palatino" pitchFamily="18" charset="0"/>
              </a:rPr>
              <a:t>M</a:t>
            </a:r>
            <a:r>
              <a:rPr lang="en-US" sz="1600" baseline="-25000" dirty="0" smtClean="0">
                <a:latin typeface="Palatino" pitchFamily="18" charset="0"/>
              </a:rPr>
              <a:t>0,2</a:t>
            </a:r>
            <a:endParaRPr lang="en-US" sz="1600" baseline="-25000" dirty="0">
              <a:latin typeface="Palatino" pitchFamily="18" charset="0"/>
            </a:endParaRPr>
          </a:p>
        </p:txBody>
      </p:sp>
      <p:sp>
        <p:nvSpPr>
          <p:cNvPr id="28704" name="Rectangle 32"/>
          <p:cNvSpPr>
            <a:spLocks noChangeArrowheads="1"/>
          </p:cNvSpPr>
          <p:nvPr/>
        </p:nvSpPr>
        <p:spPr bwMode="auto">
          <a:xfrm>
            <a:off x="1413582" y="4191000"/>
            <a:ext cx="457200" cy="4572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600" dirty="0" smtClean="0">
                <a:latin typeface="Palatino" pitchFamily="18" charset="0"/>
              </a:rPr>
              <a:t>M</a:t>
            </a:r>
            <a:r>
              <a:rPr lang="en-US" sz="1600" baseline="-25000" dirty="0" smtClean="0">
                <a:latin typeface="Palatino" pitchFamily="18" charset="0"/>
              </a:rPr>
              <a:t>0,1</a:t>
            </a:r>
            <a:endParaRPr lang="en-US" sz="1600" baseline="-25000" dirty="0">
              <a:latin typeface="Palatino" pitchFamily="18" charset="0"/>
            </a:endParaRPr>
          </a:p>
        </p:txBody>
      </p:sp>
      <p:sp>
        <p:nvSpPr>
          <p:cNvPr id="28705" name="Rectangle 33"/>
          <p:cNvSpPr>
            <a:spLocks noChangeArrowheads="1"/>
          </p:cNvSpPr>
          <p:nvPr/>
        </p:nvSpPr>
        <p:spPr bwMode="auto">
          <a:xfrm>
            <a:off x="956382" y="4191000"/>
            <a:ext cx="457200" cy="4572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600">
                <a:latin typeface="Palatino" pitchFamily="18" charset="0"/>
              </a:rPr>
              <a:t>M</a:t>
            </a:r>
            <a:r>
              <a:rPr lang="en-US" sz="1600" baseline="-25000">
                <a:latin typeface="Palatino" pitchFamily="18" charset="0"/>
              </a:rPr>
              <a:t>0,0</a:t>
            </a:r>
          </a:p>
        </p:txBody>
      </p:sp>
      <p:sp>
        <p:nvSpPr>
          <p:cNvPr id="28706" name="Rectangle 34"/>
          <p:cNvSpPr>
            <a:spLocks noChangeArrowheads="1"/>
          </p:cNvSpPr>
          <p:nvPr/>
        </p:nvSpPr>
        <p:spPr bwMode="auto">
          <a:xfrm>
            <a:off x="2327982" y="4191000"/>
            <a:ext cx="457200" cy="4572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600" dirty="0" smtClean="0">
                <a:latin typeface="Palatino" pitchFamily="18" charset="0"/>
              </a:rPr>
              <a:t>M</a:t>
            </a:r>
            <a:r>
              <a:rPr lang="en-US" sz="1600" baseline="-25000" dirty="0" smtClean="0">
                <a:latin typeface="Palatino" pitchFamily="18" charset="0"/>
              </a:rPr>
              <a:t>0,3</a:t>
            </a:r>
            <a:endParaRPr lang="en-US" sz="1600" baseline="-25000" dirty="0">
              <a:latin typeface="Palatino" pitchFamily="18" charset="0"/>
            </a:endParaRPr>
          </a:p>
        </p:txBody>
      </p:sp>
      <p:sp>
        <p:nvSpPr>
          <p:cNvPr id="28707" name="Rectangle 35"/>
          <p:cNvSpPr>
            <a:spLocks noChangeArrowheads="1"/>
          </p:cNvSpPr>
          <p:nvPr/>
        </p:nvSpPr>
        <p:spPr bwMode="auto">
          <a:xfrm>
            <a:off x="3242382" y="4191000"/>
            <a:ext cx="457200" cy="4572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600">
                <a:solidFill>
                  <a:schemeClr val="bg1"/>
                </a:solidFill>
                <a:latin typeface="Palatino" pitchFamily="18" charset="0"/>
              </a:rPr>
              <a:t>M</a:t>
            </a:r>
            <a:r>
              <a:rPr lang="en-US" sz="1600" baseline="-25000">
                <a:solidFill>
                  <a:schemeClr val="bg1"/>
                </a:solidFill>
                <a:latin typeface="Palatino" pitchFamily="18" charset="0"/>
              </a:rPr>
              <a:t>1,1</a:t>
            </a:r>
          </a:p>
        </p:txBody>
      </p:sp>
      <p:sp>
        <p:nvSpPr>
          <p:cNvPr id="28708" name="Rectangle 36"/>
          <p:cNvSpPr>
            <a:spLocks noChangeArrowheads="1"/>
          </p:cNvSpPr>
          <p:nvPr/>
        </p:nvSpPr>
        <p:spPr bwMode="auto">
          <a:xfrm>
            <a:off x="2785182" y="4191000"/>
            <a:ext cx="457200" cy="4572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600" dirty="0" smtClean="0">
                <a:solidFill>
                  <a:schemeClr val="bg1"/>
                </a:solidFill>
                <a:latin typeface="Palatino" pitchFamily="18" charset="0"/>
              </a:rPr>
              <a:t>M</a:t>
            </a:r>
            <a:r>
              <a:rPr lang="en-US" sz="1600" baseline="-25000" dirty="0" smtClean="0">
                <a:solidFill>
                  <a:schemeClr val="bg1"/>
                </a:solidFill>
                <a:latin typeface="Palatino" pitchFamily="18" charset="0"/>
              </a:rPr>
              <a:t>1,0</a:t>
            </a:r>
            <a:endParaRPr lang="en-US" sz="1600" baseline="-25000" dirty="0">
              <a:solidFill>
                <a:schemeClr val="bg1"/>
              </a:solidFill>
              <a:latin typeface="Palatino" pitchFamily="18" charset="0"/>
            </a:endParaRPr>
          </a:p>
        </p:txBody>
      </p:sp>
      <p:sp>
        <p:nvSpPr>
          <p:cNvPr id="28709" name="Rectangle 37"/>
          <p:cNvSpPr>
            <a:spLocks noChangeArrowheads="1"/>
          </p:cNvSpPr>
          <p:nvPr/>
        </p:nvSpPr>
        <p:spPr bwMode="auto">
          <a:xfrm>
            <a:off x="3699582" y="4191000"/>
            <a:ext cx="457200" cy="4572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600" dirty="0" smtClean="0">
                <a:solidFill>
                  <a:schemeClr val="bg1"/>
                </a:solidFill>
                <a:latin typeface="Palatino" pitchFamily="18" charset="0"/>
              </a:rPr>
              <a:t>M</a:t>
            </a:r>
            <a:r>
              <a:rPr lang="en-US" sz="1600" baseline="-25000" dirty="0" smtClean="0">
                <a:solidFill>
                  <a:schemeClr val="bg1"/>
                </a:solidFill>
                <a:latin typeface="Palatino" pitchFamily="18" charset="0"/>
              </a:rPr>
              <a:t>1,2</a:t>
            </a:r>
            <a:endParaRPr lang="en-US" sz="1600" baseline="-25000" dirty="0">
              <a:solidFill>
                <a:schemeClr val="bg1"/>
              </a:solidFill>
              <a:latin typeface="Palatino" pitchFamily="18" charset="0"/>
            </a:endParaRPr>
          </a:p>
        </p:txBody>
      </p:sp>
      <p:sp>
        <p:nvSpPr>
          <p:cNvPr id="28710" name="Rectangle 38"/>
          <p:cNvSpPr>
            <a:spLocks noChangeArrowheads="1"/>
          </p:cNvSpPr>
          <p:nvPr/>
        </p:nvSpPr>
        <p:spPr bwMode="auto">
          <a:xfrm>
            <a:off x="4156782" y="4191000"/>
            <a:ext cx="457200" cy="4572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600" dirty="0" smtClean="0">
                <a:solidFill>
                  <a:schemeClr val="bg1"/>
                </a:solidFill>
                <a:latin typeface="Palatino" pitchFamily="18" charset="0"/>
              </a:rPr>
              <a:t>M</a:t>
            </a:r>
            <a:r>
              <a:rPr lang="en-US" sz="1600" baseline="-25000" dirty="0" smtClean="0">
                <a:solidFill>
                  <a:schemeClr val="bg1"/>
                </a:solidFill>
                <a:latin typeface="Palatino" pitchFamily="18" charset="0"/>
              </a:rPr>
              <a:t>1,3</a:t>
            </a:r>
            <a:endParaRPr lang="en-US" sz="1600" baseline="-25000" dirty="0">
              <a:solidFill>
                <a:schemeClr val="bg1"/>
              </a:solidFill>
              <a:latin typeface="Palatino" pitchFamily="18" charset="0"/>
            </a:endParaRPr>
          </a:p>
        </p:txBody>
      </p:sp>
      <p:sp>
        <p:nvSpPr>
          <p:cNvPr id="28711" name="Rectangle 39"/>
          <p:cNvSpPr>
            <a:spLocks noChangeArrowheads="1"/>
          </p:cNvSpPr>
          <p:nvPr/>
        </p:nvSpPr>
        <p:spPr bwMode="auto">
          <a:xfrm>
            <a:off x="5071182" y="4191000"/>
            <a:ext cx="457200" cy="457200"/>
          </a:xfrm>
          <a:prstGeom prst="rect">
            <a:avLst/>
          </a:prstGeom>
          <a:solidFill>
            <a:srgbClr val="00008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600" dirty="0" smtClean="0">
                <a:solidFill>
                  <a:schemeClr val="bg1"/>
                </a:solidFill>
                <a:latin typeface="Palatino" pitchFamily="18" charset="0"/>
              </a:rPr>
              <a:t>M</a:t>
            </a:r>
            <a:r>
              <a:rPr lang="en-US" sz="1600" baseline="-25000" dirty="0" smtClean="0">
                <a:solidFill>
                  <a:schemeClr val="bg1"/>
                </a:solidFill>
                <a:latin typeface="Palatino" pitchFamily="18" charset="0"/>
              </a:rPr>
              <a:t>2,1</a:t>
            </a:r>
            <a:endParaRPr lang="en-US" sz="1600" baseline="-25000" dirty="0">
              <a:solidFill>
                <a:schemeClr val="bg1"/>
              </a:solidFill>
              <a:latin typeface="Palatino" pitchFamily="18" charset="0"/>
            </a:endParaRPr>
          </a:p>
        </p:txBody>
      </p:sp>
      <p:sp>
        <p:nvSpPr>
          <p:cNvPr id="28712" name="Rectangle 40"/>
          <p:cNvSpPr>
            <a:spLocks noChangeArrowheads="1"/>
          </p:cNvSpPr>
          <p:nvPr/>
        </p:nvSpPr>
        <p:spPr bwMode="auto">
          <a:xfrm>
            <a:off x="4613982" y="4191000"/>
            <a:ext cx="457200" cy="457200"/>
          </a:xfrm>
          <a:prstGeom prst="rect">
            <a:avLst/>
          </a:prstGeom>
          <a:solidFill>
            <a:srgbClr val="00008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600" dirty="0" smtClean="0">
                <a:solidFill>
                  <a:schemeClr val="bg1"/>
                </a:solidFill>
                <a:latin typeface="Palatino" pitchFamily="18" charset="0"/>
              </a:rPr>
              <a:t>M</a:t>
            </a:r>
            <a:r>
              <a:rPr lang="en-US" sz="1600" baseline="-25000" dirty="0" smtClean="0">
                <a:solidFill>
                  <a:schemeClr val="bg1"/>
                </a:solidFill>
                <a:latin typeface="Palatino" pitchFamily="18" charset="0"/>
              </a:rPr>
              <a:t>2,0</a:t>
            </a:r>
            <a:endParaRPr lang="en-US" sz="1600" baseline="-25000" dirty="0">
              <a:solidFill>
                <a:schemeClr val="bg1"/>
              </a:solidFill>
              <a:latin typeface="Palatino" pitchFamily="18" charset="0"/>
            </a:endParaRPr>
          </a:p>
        </p:txBody>
      </p:sp>
      <p:sp>
        <p:nvSpPr>
          <p:cNvPr id="28713" name="Rectangle 41"/>
          <p:cNvSpPr>
            <a:spLocks noChangeArrowheads="1"/>
          </p:cNvSpPr>
          <p:nvPr/>
        </p:nvSpPr>
        <p:spPr bwMode="auto">
          <a:xfrm>
            <a:off x="5528382" y="4191000"/>
            <a:ext cx="457200" cy="457200"/>
          </a:xfrm>
          <a:prstGeom prst="rect">
            <a:avLst/>
          </a:prstGeom>
          <a:solidFill>
            <a:srgbClr val="00008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600" dirty="0">
                <a:solidFill>
                  <a:schemeClr val="bg1"/>
                </a:solidFill>
                <a:latin typeface="Palatino" pitchFamily="18" charset="0"/>
              </a:rPr>
              <a:t>M</a:t>
            </a:r>
            <a:r>
              <a:rPr lang="en-US" sz="1600" baseline="-25000" dirty="0">
                <a:solidFill>
                  <a:schemeClr val="bg1"/>
                </a:solidFill>
                <a:latin typeface="Palatino" pitchFamily="18" charset="0"/>
              </a:rPr>
              <a:t>2,2</a:t>
            </a:r>
          </a:p>
        </p:txBody>
      </p:sp>
      <p:sp>
        <p:nvSpPr>
          <p:cNvPr id="28714" name="Rectangle 42"/>
          <p:cNvSpPr>
            <a:spLocks noChangeArrowheads="1"/>
          </p:cNvSpPr>
          <p:nvPr/>
        </p:nvSpPr>
        <p:spPr bwMode="auto">
          <a:xfrm>
            <a:off x="5985582" y="4191000"/>
            <a:ext cx="457200" cy="457200"/>
          </a:xfrm>
          <a:prstGeom prst="rect">
            <a:avLst/>
          </a:prstGeom>
          <a:solidFill>
            <a:srgbClr val="00008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600" dirty="0" smtClean="0">
                <a:solidFill>
                  <a:schemeClr val="bg1"/>
                </a:solidFill>
                <a:latin typeface="Palatino" pitchFamily="18" charset="0"/>
              </a:rPr>
              <a:t>M</a:t>
            </a:r>
            <a:r>
              <a:rPr lang="en-US" sz="1600" baseline="-25000" dirty="0" smtClean="0">
                <a:solidFill>
                  <a:schemeClr val="bg1"/>
                </a:solidFill>
                <a:latin typeface="Palatino" pitchFamily="18" charset="0"/>
              </a:rPr>
              <a:t>2,3</a:t>
            </a:r>
            <a:endParaRPr lang="en-US" sz="1600" baseline="-25000" dirty="0">
              <a:solidFill>
                <a:schemeClr val="bg1"/>
              </a:solidFill>
              <a:latin typeface="Palatino" pitchFamily="18" charset="0"/>
            </a:endParaRPr>
          </a:p>
        </p:txBody>
      </p:sp>
      <p:sp>
        <p:nvSpPr>
          <p:cNvPr id="28715" name="Rectangle 43"/>
          <p:cNvSpPr>
            <a:spLocks noChangeArrowheads="1"/>
          </p:cNvSpPr>
          <p:nvPr/>
        </p:nvSpPr>
        <p:spPr bwMode="auto">
          <a:xfrm>
            <a:off x="3699582" y="2667000"/>
            <a:ext cx="457200" cy="4572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00FF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8716" name="Rectangle 44"/>
          <p:cNvSpPr>
            <a:spLocks noChangeArrowheads="1"/>
          </p:cNvSpPr>
          <p:nvPr/>
        </p:nvSpPr>
        <p:spPr bwMode="auto">
          <a:xfrm>
            <a:off x="4156782" y="2667000"/>
            <a:ext cx="457200" cy="4572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00FF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8717" name="Rectangle 45"/>
          <p:cNvSpPr>
            <a:spLocks noChangeArrowheads="1"/>
          </p:cNvSpPr>
          <p:nvPr/>
        </p:nvSpPr>
        <p:spPr bwMode="auto">
          <a:xfrm>
            <a:off x="4613982" y="2667000"/>
            <a:ext cx="457200" cy="4572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00FF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8718" name="Rectangle 46"/>
          <p:cNvSpPr>
            <a:spLocks noChangeArrowheads="1"/>
          </p:cNvSpPr>
          <p:nvPr/>
        </p:nvSpPr>
        <p:spPr bwMode="auto">
          <a:xfrm>
            <a:off x="5071182" y="2667000"/>
            <a:ext cx="457200" cy="4572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00FF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8719" name="Rectangle 47"/>
          <p:cNvSpPr>
            <a:spLocks noChangeArrowheads="1"/>
          </p:cNvSpPr>
          <p:nvPr/>
        </p:nvSpPr>
        <p:spPr bwMode="auto">
          <a:xfrm>
            <a:off x="4156782" y="2667000"/>
            <a:ext cx="457200" cy="457200"/>
          </a:xfrm>
          <a:prstGeom prst="rect">
            <a:avLst/>
          </a:prstGeom>
          <a:solidFill>
            <a:srgbClr val="00008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600" dirty="0" smtClean="0">
                <a:solidFill>
                  <a:schemeClr val="bg1"/>
                </a:solidFill>
                <a:latin typeface="Palatino" pitchFamily="18" charset="0"/>
              </a:rPr>
              <a:t>M</a:t>
            </a:r>
            <a:r>
              <a:rPr lang="en-US" sz="1600" baseline="-25000" dirty="0" smtClean="0">
                <a:solidFill>
                  <a:schemeClr val="bg1"/>
                </a:solidFill>
                <a:latin typeface="Palatino" pitchFamily="18" charset="0"/>
              </a:rPr>
              <a:t>2,1</a:t>
            </a:r>
            <a:endParaRPr lang="en-US" sz="1600" baseline="-25000" dirty="0">
              <a:solidFill>
                <a:schemeClr val="bg1"/>
              </a:solidFill>
              <a:latin typeface="Palatino" pitchFamily="18" charset="0"/>
            </a:endParaRPr>
          </a:p>
        </p:txBody>
      </p:sp>
      <p:sp>
        <p:nvSpPr>
          <p:cNvPr id="28720" name="Rectangle 48"/>
          <p:cNvSpPr>
            <a:spLocks noChangeArrowheads="1"/>
          </p:cNvSpPr>
          <p:nvPr/>
        </p:nvSpPr>
        <p:spPr bwMode="auto">
          <a:xfrm>
            <a:off x="3699582" y="2667000"/>
            <a:ext cx="457200" cy="457200"/>
          </a:xfrm>
          <a:prstGeom prst="rect">
            <a:avLst/>
          </a:prstGeom>
          <a:solidFill>
            <a:srgbClr val="00008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600" dirty="0" smtClean="0">
                <a:solidFill>
                  <a:schemeClr val="bg1"/>
                </a:solidFill>
                <a:latin typeface="Palatino" pitchFamily="18" charset="0"/>
              </a:rPr>
              <a:t>M</a:t>
            </a:r>
            <a:r>
              <a:rPr lang="en-US" sz="1600" baseline="-25000" dirty="0" smtClean="0">
                <a:solidFill>
                  <a:schemeClr val="bg1"/>
                </a:solidFill>
                <a:latin typeface="Palatino" pitchFamily="18" charset="0"/>
              </a:rPr>
              <a:t>2,0</a:t>
            </a:r>
            <a:endParaRPr lang="en-US" sz="1600" baseline="-25000" dirty="0">
              <a:solidFill>
                <a:schemeClr val="bg1"/>
              </a:solidFill>
              <a:latin typeface="Palatino" pitchFamily="18" charset="0"/>
            </a:endParaRPr>
          </a:p>
        </p:txBody>
      </p:sp>
      <p:sp>
        <p:nvSpPr>
          <p:cNvPr id="28721" name="Rectangle 49"/>
          <p:cNvSpPr>
            <a:spLocks noChangeArrowheads="1"/>
          </p:cNvSpPr>
          <p:nvPr/>
        </p:nvSpPr>
        <p:spPr bwMode="auto">
          <a:xfrm>
            <a:off x="4613982" y="2667000"/>
            <a:ext cx="457200" cy="457200"/>
          </a:xfrm>
          <a:prstGeom prst="rect">
            <a:avLst/>
          </a:prstGeom>
          <a:solidFill>
            <a:srgbClr val="00008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600" dirty="0" smtClean="0">
                <a:solidFill>
                  <a:schemeClr val="bg1"/>
                </a:solidFill>
                <a:latin typeface="Palatino" pitchFamily="18" charset="0"/>
              </a:rPr>
              <a:t>M</a:t>
            </a:r>
            <a:r>
              <a:rPr lang="en-US" sz="1600" baseline="-25000" dirty="0" smtClean="0">
                <a:solidFill>
                  <a:schemeClr val="bg1"/>
                </a:solidFill>
                <a:latin typeface="Palatino" pitchFamily="18" charset="0"/>
              </a:rPr>
              <a:t>2,2</a:t>
            </a:r>
            <a:endParaRPr lang="en-US" sz="1600" baseline="-25000" dirty="0">
              <a:solidFill>
                <a:schemeClr val="bg1"/>
              </a:solidFill>
              <a:latin typeface="Palatino" pitchFamily="18" charset="0"/>
            </a:endParaRPr>
          </a:p>
        </p:txBody>
      </p:sp>
      <p:sp>
        <p:nvSpPr>
          <p:cNvPr id="28722" name="Rectangle 50"/>
          <p:cNvSpPr>
            <a:spLocks noChangeArrowheads="1"/>
          </p:cNvSpPr>
          <p:nvPr/>
        </p:nvSpPr>
        <p:spPr bwMode="auto">
          <a:xfrm>
            <a:off x="5071182" y="2667000"/>
            <a:ext cx="457200" cy="457200"/>
          </a:xfrm>
          <a:prstGeom prst="rect">
            <a:avLst/>
          </a:prstGeom>
          <a:solidFill>
            <a:srgbClr val="00008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600" dirty="0" smtClean="0">
                <a:solidFill>
                  <a:schemeClr val="bg1"/>
                </a:solidFill>
                <a:latin typeface="Palatino" pitchFamily="18" charset="0"/>
              </a:rPr>
              <a:t>M</a:t>
            </a:r>
            <a:r>
              <a:rPr lang="en-US" sz="1600" baseline="-25000" dirty="0" smtClean="0">
                <a:solidFill>
                  <a:schemeClr val="bg1"/>
                </a:solidFill>
                <a:latin typeface="Palatino" pitchFamily="18" charset="0"/>
              </a:rPr>
              <a:t>2,3</a:t>
            </a:r>
            <a:endParaRPr lang="en-US" sz="1600" baseline="-25000" dirty="0">
              <a:solidFill>
                <a:schemeClr val="bg1"/>
              </a:solidFill>
              <a:latin typeface="Palatino" pitchFamily="18" charset="0"/>
            </a:endParaRPr>
          </a:p>
        </p:txBody>
      </p:sp>
      <p:sp>
        <p:nvSpPr>
          <p:cNvPr id="28723" name="Rectangle 51"/>
          <p:cNvSpPr>
            <a:spLocks noChangeArrowheads="1"/>
          </p:cNvSpPr>
          <p:nvPr/>
        </p:nvSpPr>
        <p:spPr bwMode="auto">
          <a:xfrm>
            <a:off x="3699582" y="3124200"/>
            <a:ext cx="457200" cy="4572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00FF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8724" name="Rectangle 52"/>
          <p:cNvSpPr>
            <a:spLocks noChangeArrowheads="1"/>
          </p:cNvSpPr>
          <p:nvPr/>
        </p:nvSpPr>
        <p:spPr bwMode="auto">
          <a:xfrm>
            <a:off x="4156782" y="3124200"/>
            <a:ext cx="457200" cy="4572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00FF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8725" name="Rectangle 53"/>
          <p:cNvSpPr>
            <a:spLocks noChangeArrowheads="1"/>
          </p:cNvSpPr>
          <p:nvPr/>
        </p:nvSpPr>
        <p:spPr bwMode="auto">
          <a:xfrm>
            <a:off x="4613982" y="3124200"/>
            <a:ext cx="457200" cy="4572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00FF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8726" name="Rectangle 54"/>
          <p:cNvSpPr>
            <a:spLocks noChangeArrowheads="1"/>
          </p:cNvSpPr>
          <p:nvPr/>
        </p:nvSpPr>
        <p:spPr bwMode="auto">
          <a:xfrm>
            <a:off x="5071182" y="3124200"/>
            <a:ext cx="457200" cy="4572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00FF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8727" name="Rectangle 55"/>
          <p:cNvSpPr>
            <a:spLocks noChangeArrowheads="1"/>
          </p:cNvSpPr>
          <p:nvPr/>
        </p:nvSpPr>
        <p:spPr bwMode="auto">
          <a:xfrm>
            <a:off x="4156782" y="3124200"/>
            <a:ext cx="457200" cy="457200"/>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600" dirty="0" smtClean="0">
                <a:solidFill>
                  <a:schemeClr val="bg1"/>
                </a:solidFill>
                <a:latin typeface="Palatino" pitchFamily="18" charset="0"/>
              </a:rPr>
              <a:t>M</a:t>
            </a:r>
            <a:r>
              <a:rPr lang="en-US" sz="1600" baseline="-25000" dirty="0" smtClean="0">
                <a:solidFill>
                  <a:schemeClr val="bg1"/>
                </a:solidFill>
                <a:latin typeface="Palatino" pitchFamily="18" charset="0"/>
              </a:rPr>
              <a:t>3,1</a:t>
            </a:r>
            <a:endParaRPr lang="en-US" sz="1600" baseline="-25000" dirty="0">
              <a:solidFill>
                <a:schemeClr val="bg1"/>
              </a:solidFill>
              <a:latin typeface="Palatino" pitchFamily="18" charset="0"/>
            </a:endParaRPr>
          </a:p>
        </p:txBody>
      </p:sp>
      <p:sp>
        <p:nvSpPr>
          <p:cNvPr id="28728" name="Rectangle 56"/>
          <p:cNvSpPr>
            <a:spLocks noChangeArrowheads="1"/>
          </p:cNvSpPr>
          <p:nvPr/>
        </p:nvSpPr>
        <p:spPr bwMode="auto">
          <a:xfrm>
            <a:off x="3699582" y="3124200"/>
            <a:ext cx="457200" cy="457200"/>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600" dirty="0" smtClean="0">
                <a:solidFill>
                  <a:schemeClr val="bg1"/>
                </a:solidFill>
                <a:latin typeface="Palatino" pitchFamily="18" charset="0"/>
              </a:rPr>
              <a:t>M</a:t>
            </a:r>
            <a:r>
              <a:rPr lang="en-US" sz="1600" baseline="-25000" dirty="0" smtClean="0">
                <a:solidFill>
                  <a:schemeClr val="bg1"/>
                </a:solidFill>
                <a:latin typeface="Palatino" pitchFamily="18" charset="0"/>
              </a:rPr>
              <a:t>3,0</a:t>
            </a:r>
            <a:endParaRPr lang="en-US" sz="1600" baseline="-25000" dirty="0">
              <a:solidFill>
                <a:schemeClr val="bg1"/>
              </a:solidFill>
              <a:latin typeface="Palatino" pitchFamily="18" charset="0"/>
            </a:endParaRPr>
          </a:p>
        </p:txBody>
      </p:sp>
      <p:sp>
        <p:nvSpPr>
          <p:cNvPr id="28729" name="Rectangle 57"/>
          <p:cNvSpPr>
            <a:spLocks noChangeArrowheads="1"/>
          </p:cNvSpPr>
          <p:nvPr/>
        </p:nvSpPr>
        <p:spPr bwMode="auto">
          <a:xfrm>
            <a:off x="4613982" y="3124200"/>
            <a:ext cx="457200" cy="457200"/>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600" dirty="0" smtClean="0">
                <a:solidFill>
                  <a:schemeClr val="bg1"/>
                </a:solidFill>
                <a:latin typeface="Palatino" pitchFamily="18" charset="0"/>
              </a:rPr>
              <a:t>M</a:t>
            </a:r>
            <a:r>
              <a:rPr lang="en-US" sz="1600" baseline="-25000" dirty="0" smtClean="0">
                <a:solidFill>
                  <a:schemeClr val="bg1"/>
                </a:solidFill>
                <a:latin typeface="Palatino" pitchFamily="18" charset="0"/>
              </a:rPr>
              <a:t>3,2</a:t>
            </a:r>
            <a:endParaRPr lang="en-US" sz="1600" baseline="-25000" dirty="0">
              <a:solidFill>
                <a:schemeClr val="bg1"/>
              </a:solidFill>
              <a:latin typeface="Palatino" pitchFamily="18" charset="0"/>
            </a:endParaRPr>
          </a:p>
        </p:txBody>
      </p:sp>
      <p:sp>
        <p:nvSpPr>
          <p:cNvPr id="28730" name="Rectangle 58"/>
          <p:cNvSpPr>
            <a:spLocks noChangeArrowheads="1"/>
          </p:cNvSpPr>
          <p:nvPr/>
        </p:nvSpPr>
        <p:spPr bwMode="auto">
          <a:xfrm>
            <a:off x="5071182" y="3124200"/>
            <a:ext cx="457200" cy="457200"/>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600">
                <a:solidFill>
                  <a:schemeClr val="bg1"/>
                </a:solidFill>
                <a:latin typeface="Palatino" pitchFamily="18" charset="0"/>
              </a:rPr>
              <a:t>M</a:t>
            </a:r>
            <a:r>
              <a:rPr lang="en-US" sz="1600" baseline="-25000">
                <a:solidFill>
                  <a:schemeClr val="bg1"/>
                </a:solidFill>
                <a:latin typeface="Palatino" pitchFamily="18" charset="0"/>
              </a:rPr>
              <a:t>3,3</a:t>
            </a:r>
          </a:p>
        </p:txBody>
      </p:sp>
      <p:sp>
        <p:nvSpPr>
          <p:cNvPr id="28731" name="Rectangle 59"/>
          <p:cNvSpPr>
            <a:spLocks noChangeArrowheads="1"/>
          </p:cNvSpPr>
          <p:nvPr/>
        </p:nvSpPr>
        <p:spPr bwMode="auto">
          <a:xfrm>
            <a:off x="6442782" y="4191000"/>
            <a:ext cx="457200" cy="4572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00FF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8732" name="Rectangle 60"/>
          <p:cNvSpPr>
            <a:spLocks noChangeArrowheads="1"/>
          </p:cNvSpPr>
          <p:nvPr/>
        </p:nvSpPr>
        <p:spPr bwMode="auto">
          <a:xfrm>
            <a:off x="6899982" y="4191000"/>
            <a:ext cx="457200" cy="4572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00FF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8733" name="Rectangle 61"/>
          <p:cNvSpPr>
            <a:spLocks noChangeArrowheads="1"/>
          </p:cNvSpPr>
          <p:nvPr/>
        </p:nvSpPr>
        <p:spPr bwMode="auto">
          <a:xfrm>
            <a:off x="7357182" y="4191000"/>
            <a:ext cx="457200" cy="4572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00FF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8734" name="Rectangle 62"/>
          <p:cNvSpPr>
            <a:spLocks noChangeArrowheads="1"/>
          </p:cNvSpPr>
          <p:nvPr/>
        </p:nvSpPr>
        <p:spPr bwMode="auto">
          <a:xfrm>
            <a:off x="7814382" y="4191000"/>
            <a:ext cx="457200" cy="4572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00FF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8735" name="Rectangle 63"/>
          <p:cNvSpPr>
            <a:spLocks noChangeArrowheads="1"/>
          </p:cNvSpPr>
          <p:nvPr/>
        </p:nvSpPr>
        <p:spPr bwMode="auto">
          <a:xfrm>
            <a:off x="6442782" y="4191000"/>
            <a:ext cx="457200" cy="4572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00FF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8736" name="Rectangle 64"/>
          <p:cNvSpPr>
            <a:spLocks noChangeArrowheads="1"/>
          </p:cNvSpPr>
          <p:nvPr/>
        </p:nvSpPr>
        <p:spPr bwMode="auto">
          <a:xfrm>
            <a:off x="6899982" y="4191000"/>
            <a:ext cx="457200" cy="4572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00FF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8737" name="Rectangle 65"/>
          <p:cNvSpPr>
            <a:spLocks noChangeArrowheads="1"/>
          </p:cNvSpPr>
          <p:nvPr/>
        </p:nvSpPr>
        <p:spPr bwMode="auto">
          <a:xfrm>
            <a:off x="7357182" y="4191000"/>
            <a:ext cx="457200" cy="4572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00FF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8738" name="Rectangle 66"/>
          <p:cNvSpPr>
            <a:spLocks noChangeArrowheads="1"/>
          </p:cNvSpPr>
          <p:nvPr/>
        </p:nvSpPr>
        <p:spPr bwMode="auto">
          <a:xfrm>
            <a:off x="7814382" y="4191000"/>
            <a:ext cx="457200" cy="4572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00FF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8739" name="Rectangle 67"/>
          <p:cNvSpPr>
            <a:spLocks noChangeArrowheads="1"/>
          </p:cNvSpPr>
          <p:nvPr/>
        </p:nvSpPr>
        <p:spPr bwMode="auto">
          <a:xfrm>
            <a:off x="6899982" y="4191000"/>
            <a:ext cx="457200" cy="457200"/>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600" dirty="0" smtClean="0">
                <a:solidFill>
                  <a:schemeClr val="bg1"/>
                </a:solidFill>
                <a:latin typeface="Palatino" pitchFamily="18" charset="0"/>
              </a:rPr>
              <a:t>M</a:t>
            </a:r>
            <a:r>
              <a:rPr lang="en-US" sz="1600" baseline="-25000" dirty="0" smtClean="0">
                <a:solidFill>
                  <a:schemeClr val="bg1"/>
                </a:solidFill>
                <a:latin typeface="Palatino" pitchFamily="18" charset="0"/>
              </a:rPr>
              <a:t>3,1</a:t>
            </a:r>
            <a:endParaRPr lang="en-US" sz="1600" baseline="-25000" dirty="0">
              <a:solidFill>
                <a:schemeClr val="bg1"/>
              </a:solidFill>
              <a:latin typeface="Palatino" pitchFamily="18" charset="0"/>
            </a:endParaRPr>
          </a:p>
        </p:txBody>
      </p:sp>
      <p:sp>
        <p:nvSpPr>
          <p:cNvPr id="28740" name="Rectangle 68"/>
          <p:cNvSpPr>
            <a:spLocks noChangeArrowheads="1"/>
          </p:cNvSpPr>
          <p:nvPr/>
        </p:nvSpPr>
        <p:spPr bwMode="auto">
          <a:xfrm>
            <a:off x="6442782" y="4191000"/>
            <a:ext cx="457200" cy="457200"/>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600" dirty="0" smtClean="0">
                <a:solidFill>
                  <a:schemeClr val="bg1"/>
                </a:solidFill>
                <a:latin typeface="Palatino" pitchFamily="18" charset="0"/>
              </a:rPr>
              <a:t>M</a:t>
            </a:r>
            <a:r>
              <a:rPr lang="en-US" sz="1600" baseline="-25000" dirty="0" smtClean="0">
                <a:solidFill>
                  <a:schemeClr val="bg1"/>
                </a:solidFill>
                <a:latin typeface="Palatino" pitchFamily="18" charset="0"/>
              </a:rPr>
              <a:t>3,0</a:t>
            </a:r>
            <a:endParaRPr lang="en-US" sz="1600" baseline="-25000" dirty="0">
              <a:solidFill>
                <a:schemeClr val="bg1"/>
              </a:solidFill>
              <a:latin typeface="Palatino" pitchFamily="18" charset="0"/>
            </a:endParaRPr>
          </a:p>
        </p:txBody>
      </p:sp>
      <p:sp>
        <p:nvSpPr>
          <p:cNvPr id="28741" name="Rectangle 69"/>
          <p:cNvSpPr>
            <a:spLocks noChangeArrowheads="1"/>
          </p:cNvSpPr>
          <p:nvPr/>
        </p:nvSpPr>
        <p:spPr bwMode="auto">
          <a:xfrm>
            <a:off x="7357182" y="4191000"/>
            <a:ext cx="457200" cy="457200"/>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600" dirty="0" smtClean="0">
                <a:solidFill>
                  <a:schemeClr val="bg1"/>
                </a:solidFill>
                <a:latin typeface="Palatino" pitchFamily="18" charset="0"/>
              </a:rPr>
              <a:t>M</a:t>
            </a:r>
            <a:r>
              <a:rPr lang="en-US" sz="1600" baseline="-25000" dirty="0" smtClean="0">
                <a:solidFill>
                  <a:schemeClr val="bg1"/>
                </a:solidFill>
                <a:latin typeface="Palatino" pitchFamily="18" charset="0"/>
              </a:rPr>
              <a:t>3,2</a:t>
            </a:r>
            <a:endParaRPr lang="en-US" sz="1600" baseline="-25000" dirty="0">
              <a:solidFill>
                <a:schemeClr val="bg1"/>
              </a:solidFill>
              <a:latin typeface="Palatino" pitchFamily="18" charset="0"/>
            </a:endParaRPr>
          </a:p>
        </p:txBody>
      </p:sp>
      <p:sp>
        <p:nvSpPr>
          <p:cNvPr id="28742" name="Rectangle 70"/>
          <p:cNvSpPr>
            <a:spLocks noChangeArrowheads="1"/>
          </p:cNvSpPr>
          <p:nvPr/>
        </p:nvSpPr>
        <p:spPr bwMode="auto">
          <a:xfrm>
            <a:off x="7814382" y="4191000"/>
            <a:ext cx="457200" cy="457200"/>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600">
                <a:solidFill>
                  <a:schemeClr val="bg1"/>
                </a:solidFill>
                <a:latin typeface="Palatino" pitchFamily="18" charset="0"/>
              </a:rPr>
              <a:t>M</a:t>
            </a:r>
            <a:r>
              <a:rPr lang="en-US" sz="1600" baseline="-25000">
                <a:solidFill>
                  <a:schemeClr val="bg1"/>
                </a:solidFill>
                <a:latin typeface="Palatino" pitchFamily="18" charset="0"/>
              </a:rPr>
              <a:t>3,3</a:t>
            </a:r>
          </a:p>
        </p:txBody>
      </p:sp>
      <p:sp>
        <p:nvSpPr>
          <p:cNvPr id="28743" name="Line 71"/>
          <p:cNvSpPr>
            <a:spLocks noChangeShapeType="1"/>
          </p:cNvSpPr>
          <p:nvPr/>
        </p:nvSpPr>
        <p:spPr bwMode="auto">
          <a:xfrm>
            <a:off x="956382" y="38100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8744" name="Text Box 72"/>
          <p:cNvSpPr txBox="1">
            <a:spLocks noChangeArrowheads="1"/>
          </p:cNvSpPr>
          <p:nvPr/>
        </p:nvSpPr>
        <p:spPr bwMode="auto">
          <a:xfrm>
            <a:off x="711907" y="3319463"/>
            <a:ext cx="4730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2400" dirty="0">
                <a:latin typeface="Palatino" pitchFamily="18" charset="0"/>
              </a:rPr>
              <a:t>M</a:t>
            </a:r>
          </a:p>
        </p:txBody>
      </p:sp>
      <p:sp>
        <p:nvSpPr>
          <p:cNvPr id="28746" name="AutoShape 74"/>
          <p:cNvSpPr>
            <a:spLocks noChangeArrowheads="1"/>
          </p:cNvSpPr>
          <p:nvPr/>
        </p:nvSpPr>
        <p:spPr bwMode="auto">
          <a:xfrm>
            <a:off x="4385382" y="3733800"/>
            <a:ext cx="457200" cy="304800"/>
          </a:xfrm>
          <a:prstGeom prst="downArrow">
            <a:avLst>
              <a:gd name="adj1" fmla="val 50000"/>
              <a:gd name="adj2" fmla="val 25000"/>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en-US"/>
          </a:p>
        </p:txBody>
      </p:sp>
      <p:sp>
        <p:nvSpPr>
          <p:cNvPr id="78" name="Rectangle 19"/>
          <p:cNvSpPr>
            <a:spLocks noChangeArrowheads="1"/>
          </p:cNvSpPr>
          <p:nvPr/>
        </p:nvSpPr>
        <p:spPr bwMode="auto">
          <a:xfrm>
            <a:off x="965618" y="5562600"/>
            <a:ext cx="457200" cy="4572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00FF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9" name="Rectangle 20"/>
          <p:cNvSpPr>
            <a:spLocks noChangeArrowheads="1"/>
          </p:cNvSpPr>
          <p:nvPr/>
        </p:nvSpPr>
        <p:spPr bwMode="auto">
          <a:xfrm>
            <a:off x="1422818" y="5562600"/>
            <a:ext cx="457200" cy="4572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00FF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0" name="Rectangle 21"/>
          <p:cNvSpPr>
            <a:spLocks noChangeArrowheads="1"/>
          </p:cNvSpPr>
          <p:nvPr/>
        </p:nvSpPr>
        <p:spPr bwMode="auto">
          <a:xfrm>
            <a:off x="1880018" y="5562600"/>
            <a:ext cx="457200" cy="4572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00FF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1" name="Rectangle 22"/>
          <p:cNvSpPr>
            <a:spLocks noChangeArrowheads="1"/>
          </p:cNvSpPr>
          <p:nvPr/>
        </p:nvSpPr>
        <p:spPr bwMode="auto">
          <a:xfrm>
            <a:off x="2337218" y="5562600"/>
            <a:ext cx="457200" cy="4572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00FF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2" name="Rectangle 23"/>
          <p:cNvSpPr>
            <a:spLocks noChangeArrowheads="1"/>
          </p:cNvSpPr>
          <p:nvPr/>
        </p:nvSpPr>
        <p:spPr bwMode="auto">
          <a:xfrm>
            <a:off x="2794418" y="5562600"/>
            <a:ext cx="457200" cy="4572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00FF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3" name="Rectangle 24"/>
          <p:cNvSpPr>
            <a:spLocks noChangeArrowheads="1"/>
          </p:cNvSpPr>
          <p:nvPr/>
        </p:nvSpPr>
        <p:spPr bwMode="auto">
          <a:xfrm>
            <a:off x="3251618" y="5562600"/>
            <a:ext cx="457200" cy="4572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00FF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4" name="Rectangle 25"/>
          <p:cNvSpPr>
            <a:spLocks noChangeArrowheads="1"/>
          </p:cNvSpPr>
          <p:nvPr/>
        </p:nvSpPr>
        <p:spPr bwMode="auto">
          <a:xfrm>
            <a:off x="3708818" y="5562600"/>
            <a:ext cx="457200" cy="4572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00FF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5" name="Rectangle 26"/>
          <p:cNvSpPr>
            <a:spLocks noChangeArrowheads="1"/>
          </p:cNvSpPr>
          <p:nvPr/>
        </p:nvSpPr>
        <p:spPr bwMode="auto">
          <a:xfrm>
            <a:off x="4166018" y="5562600"/>
            <a:ext cx="457200" cy="4572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00FF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6" name="Rectangle 27"/>
          <p:cNvSpPr>
            <a:spLocks noChangeArrowheads="1"/>
          </p:cNvSpPr>
          <p:nvPr/>
        </p:nvSpPr>
        <p:spPr bwMode="auto">
          <a:xfrm>
            <a:off x="4623218" y="5562600"/>
            <a:ext cx="457200" cy="4572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00FF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7" name="Rectangle 28"/>
          <p:cNvSpPr>
            <a:spLocks noChangeArrowheads="1"/>
          </p:cNvSpPr>
          <p:nvPr/>
        </p:nvSpPr>
        <p:spPr bwMode="auto">
          <a:xfrm>
            <a:off x="5080418" y="5562600"/>
            <a:ext cx="457200" cy="4572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00FF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8" name="Rectangle 29"/>
          <p:cNvSpPr>
            <a:spLocks noChangeArrowheads="1"/>
          </p:cNvSpPr>
          <p:nvPr/>
        </p:nvSpPr>
        <p:spPr bwMode="auto">
          <a:xfrm>
            <a:off x="5537618" y="5562600"/>
            <a:ext cx="457200" cy="4572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00FF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9" name="Rectangle 30"/>
          <p:cNvSpPr>
            <a:spLocks noChangeArrowheads="1"/>
          </p:cNvSpPr>
          <p:nvPr/>
        </p:nvSpPr>
        <p:spPr bwMode="auto">
          <a:xfrm>
            <a:off x="5994818" y="5562600"/>
            <a:ext cx="457200" cy="4572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00FF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0" name="Rectangle 31"/>
          <p:cNvSpPr>
            <a:spLocks noChangeArrowheads="1"/>
          </p:cNvSpPr>
          <p:nvPr/>
        </p:nvSpPr>
        <p:spPr bwMode="auto">
          <a:xfrm>
            <a:off x="1880018" y="5562600"/>
            <a:ext cx="457200" cy="4572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600" dirty="0" smtClean="0">
                <a:latin typeface="Palatino" pitchFamily="18" charset="0"/>
              </a:rPr>
              <a:t>M</a:t>
            </a:r>
            <a:r>
              <a:rPr lang="en-US" sz="1600" baseline="-25000" dirty="0" smtClean="0">
                <a:latin typeface="Palatino" pitchFamily="18" charset="0"/>
              </a:rPr>
              <a:t>2</a:t>
            </a:r>
            <a:endParaRPr lang="en-US" sz="1600" baseline="-25000" dirty="0">
              <a:latin typeface="Palatino" pitchFamily="18" charset="0"/>
            </a:endParaRPr>
          </a:p>
        </p:txBody>
      </p:sp>
      <p:sp>
        <p:nvSpPr>
          <p:cNvPr id="91" name="Rectangle 32"/>
          <p:cNvSpPr>
            <a:spLocks noChangeArrowheads="1"/>
          </p:cNvSpPr>
          <p:nvPr/>
        </p:nvSpPr>
        <p:spPr bwMode="auto">
          <a:xfrm>
            <a:off x="1422818" y="5562600"/>
            <a:ext cx="457200" cy="4572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600" dirty="0" smtClean="0">
                <a:latin typeface="Palatino" pitchFamily="18" charset="0"/>
              </a:rPr>
              <a:t>M</a:t>
            </a:r>
            <a:r>
              <a:rPr lang="en-US" sz="1600" baseline="-25000" dirty="0" smtClean="0">
                <a:latin typeface="Palatino" pitchFamily="18" charset="0"/>
              </a:rPr>
              <a:t>1</a:t>
            </a:r>
            <a:endParaRPr lang="en-US" sz="1600" baseline="-25000" dirty="0">
              <a:latin typeface="Palatino" pitchFamily="18" charset="0"/>
            </a:endParaRPr>
          </a:p>
        </p:txBody>
      </p:sp>
      <p:sp>
        <p:nvSpPr>
          <p:cNvPr id="92" name="Rectangle 33"/>
          <p:cNvSpPr>
            <a:spLocks noChangeArrowheads="1"/>
          </p:cNvSpPr>
          <p:nvPr/>
        </p:nvSpPr>
        <p:spPr bwMode="auto">
          <a:xfrm>
            <a:off x="965618" y="5562600"/>
            <a:ext cx="457200" cy="4572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600" dirty="0" smtClean="0">
                <a:latin typeface="Palatino" pitchFamily="18" charset="0"/>
              </a:rPr>
              <a:t>M</a:t>
            </a:r>
            <a:r>
              <a:rPr lang="en-US" sz="1600" baseline="-25000" dirty="0" smtClean="0">
                <a:latin typeface="Palatino" pitchFamily="18" charset="0"/>
              </a:rPr>
              <a:t>0</a:t>
            </a:r>
            <a:endParaRPr lang="en-US" sz="1600" baseline="-25000" dirty="0">
              <a:latin typeface="Palatino" pitchFamily="18" charset="0"/>
            </a:endParaRPr>
          </a:p>
        </p:txBody>
      </p:sp>
      <p:sp>
        <p:nvSpPr>
          <p:cNvPr id="93" name="Rectangle 34"/>
          <p:cNvSpPr>
            <a:spLocks noChangeArrowheads="1"/>
          </p:cNvSpPr>
          <p:nvPr/>
        </p:nvSpPr>
        <p:spPr bwMode="auto">
          <a:xfrm>
            <a:off x="2337218" y="5562600"/>
            <a:ext cx="457200" cy="4572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600" dirty="0" smtClean="0">
                <a:latin typeface="Palatino" pitchFamily="18" charset="0"/>
              </a:rPr>
              <a:t>M</a:t>
            </a:r>
            <a:r>
              <a:rPr lang="en-US" sz="1600" baseline="-25000" dirty="0" smtClean="0">
                <a:latin typeface="Palatino" pitchFamily="18" charset="0"/>
              </a:rPr>
              <a:t>3</a:t>
            </a:r>
            <a:endParaRPr lang="en-US" sz="1600" baseline="-25000" dirty="0">
              <a:latin typeface="Palatino" pitchFamily="18" charset="0"/>
            </a:endParaRPr>
          </a:p>
        </p:txBody>
      </p:sp>
      <p:sp>
        <p:nvSpPr>
          <p:cNvPr id="94" name="Rectangle 35"/>
          <p:cNvSpPr>
            <a:spLocks noChangeArrowheads="1"/>
          </p:cNvSpPr>
          <p:nvPr/>
        </p:nvSpPr>
        <p:spPr bwMode="auto">
          <a:xfrm>
            <a:off x="3251618" y="5562600"/>
            <a:ext cx="457200" cy="4572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600" dirty="0" smtClean="0">
                <a:solidFill>
                  <a:schemeClr val="bg1"/>
                </a:solidFill>
                <a:latin typeface="Palatino" pitchFamily="18" charset="0"/>
              </a:rPr>
              <a:t>M</a:t>
            </a:r>
            <a:r>
              <a:rPr lang="en-US" sz="1600" baseline="-25000" dirty="0">
                <a:solidFill>
                  <a:schemeClr val="bg1"/>
                </a:solidFill>
                <a:latin typeface="Palatino" pitchFamily="18" charset="0"/>
              </a:rPr>
              <a:t>5</a:t>
            </a:r>
          </a:p>
        </p:txBody>
      </p:sp>
      <p:sp>
        <p:nvSpPr>
          <p:cNvPr id="95" name="Rectangle 36"/>
          <p:cNvSpPr>
            <a:spLocks noChangeArrowheads="1"/>
          </p:cNvSpPr>
          <p:nvPr/>
        </p:nvSpPr>
        <p:spPr bwMode="auto">
          <a:xfrm>
            <a:off x="2794418" y="5562600"/>
            <a:ext cx="457200" cy="4572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600" dirty="0" smtClean="0">
                <a:solidFill>
                  <a:schemeClr val="bg1"/>
                </a:solidFill>
                <a:latin typeface="Palatino" pitchFamily="18" charset="0"/>
              </a:rPr>
              <a:t>M</a:t>
            </a:r>
            <a:r>
              <a:rPr lang="en-US" sz="1600" baseline="-25000" dirty="0">
                <a:solidFill>
                  <a:schemeClr val="bg1"/>
                </a:solidFill>
                <a:latin typeface="Palatino" pitchFamily="18" charset="0"/>
              </a:rPr>
              <a:t>4</a:t>
            </a:r>
          </a:p>
        </p:txBody>
      </p:sp>
      <p:sp>
        <p:nvSpPr>
          <p:cNvPr id="96" name="Rectangle 37"/>
          <p:cNvSpPr>
            <a:spLocks noChangeArrowheads="1"/>
          </p:cNvSpPr>
          <p:nvPr/>
        </p:nvSpPr>
        <p:spPr bwMode="auto">
          <a:xfrm>
            <a:off x="3708818" y="5562600"/>
            <a:ext cx="457200" cy="4572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600" dirty="0" smtClean="0">
                <a:solidFill>
                  <a:schemeClr val="bg1"/>
                </a:solidFill>
                <a:latin typeface="Palatino" pitchFamily="18" charset="0"/>
              </a:rPr>
              <a:t>M</a:t>
            </a:r>
            <a:r>
              <a:rPr lang="en-US" sz="1600" baseline="-25000" dirty="0">
                <a:solidFill>
                  <a:schemeClr val="bg1"/>
                </a:solidFill>
                <a:latin typeface="Palatino" pitchFamily="18" charset="0"/>
              </a:rPr>
              <a:t>6</a:t>
            </a:r>
          </a:p>
        </p:txBody>
      </p:sp>
      <p:sp>
        <p:nvSpPr>
          <p:cNvPr id="97" name="Rectangle 38"/>
          <p:cNvSpPr>
            <a:spLocks noChangeArrowheads="1"/>
          </p:cNvSpPr>
          <p:nvPr/>
        </p:nvSpPr>
        <p:spPr bwMode="auto">
          <a:xfrm>
            <a:off x="4166018" y="5562600"/>
            <a:ext cx="457200" cy="4572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600" dirty="0" smtClean="0">
                <a:solidFill>
                  <a:schemeClr val="bg1"/>
                </a:solidFill>
                <a:latin typeface="Palatino" pitchFamily="18" charset="0"/>
              </a:rPr>
              <a:t>M</a:t>
            </a:r>
            <a:r>
              <a:rPr lang="en-US" sz="1600" baseline="-25000" dirty="0">
                <a:solidFill>
                  <a:schemeClr val="bg1"/>
                </a:solidFill>
                <a:latin typeface="Palatino" pitchFamily="18" charset="0"/>
              </a:rPr>
              <a:t>7</a:t>
            </a:r>
          </a:p>
        </p:txBody>
      </p:sp>
      <p:sp>
        <p:nvSpPr>
          <p:cNvPr id="98" name="Rectangle 39"/>
          <p:cNvSpPr>
            <a:spLocks noChangeArrowheads="1"/>
          </p:cNvSpPr>
          <p:nvPr/>
        </p:nvSpPr>
        <p:spPr bwMode="auto">
          <a:xfrm>
            <a:off x="5080418" y="5562600"/>
            <a:ext cx="457200" cy="457200"/>
          </a:xfrm>
          <a:prstGeom prst="rect">
            <a:avLst/>
          </a:prstGeom>
          <a:solidFill>
            <a:srgbClr val="00008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600" dirty="0" smtClean="0">
                <a:solidFill>
                  <a:schemeClr val="bg1"/>
                </a:solidFill>
                <a:latin typeface="Palatino" pitchFamily="18" charset="0"/>
              </a:rPr>
              <a:t>M</a:t>
            </a:r>
            <a:r>
              <a:rPr lang="en-US" sz="1600" baseline="-25000" dirty="0">
                <a:solidFill>
                  <a:schemeClr val="bg1"/>
                </a:solidFill>
                <a:latin typeface="Palatino" pitchFamily="18" charset="0"/>
              </a:rPr>
              <a:t>9</a:t>
            </a:r>
          </a:p>
        </p:txBody>
      </p:sp>
      <p:sp>
        <p:nvSpPr>
          <p:cNvPr id="99" name="Rectangle 40"/>
          <p:cNvSpPr>
            <a:spLocks noChangeArrowheads="1"/>
          </p:cNvSpPr>
          <p:nvPr/>
        </p:nvSpPr>
        <p:spPr bwMode="auto">
          <a:xfrm>
            <a:off x="4623218" y="5562600"/>
            <a:ext cx="457200" cy="457200"/>
          </a:xfrm>
          <a:prstGeom prst="rect">
            <a:avLst/>
          </a:prstGeom>
          <a:solidFill>
            <a:srgbClr val="00008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600" dirty="0" smtClean="0">
                <a:solidFill>
                  <a:schemeClr val="bg1"/>
                </a:solidFill>
                <a:latin typeface="Palatino" pitchFamily="18" charset="0"/>
              </a:rPr>
              <a:t>M</a:t>
            </a:r>
            <a:r>
              <a:rPr lang="en-US" sz="1600" baseline="-25000" dirty="0">
                <a:solidFill>
                  <a:schemeClr val="bg1"/>
                </a:solidFill>
                <a:latin typeface="Palatino" pitchFamily="18" charset="0"/>
              </a:rPr>
              <a:t>8</a:t>
            </a:r>
          </a:p>
        </p:txBody>
      </p:sp>
      <p:sp>
        <p:nvSpPr>
          <p:cNvPr id="100" name="Rectangle 41"/>
          <p:cNvSpPr>
            <a:spLocks noChangeArrowheads="1"/>
          </p:cNvSpPr>
          <p:nvPr/>
        </p:nvSpPr>
        <p:spPr bwMode="auto">
          <a:xfrm>
            <a:off x="5537618" y="5562600"/>
            <a:ext cx="457200" cy="457200"/>
          </a:xfrm>
          <a:prstGeom prst="rect">
            <a:avLst/>
          </a:prstGeom>
          <a:solidFill>
            <a:srgbClr val="00008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600" dirty="0" smtClean="0">
                <a:solidFill>
                  <a:schemeClr val="bg1"/>
                </a:solidFill>
                <a:latin typeface="Palatino" pitchFamily="18" charset="0"/>
              </a:rPr>
              <a:t>M</a:t>
            </a:r>
            <a:r>
              <a:rPr lang="en-US" sz="1600" baseline="-25000" dirty="0" smtClean="0">
                <a:solidFill>
                  <a:schemeClr val="bg1"/>
                </a:solidFill>
                <a:latin typeface="Palatino" pitchFamily="18" charset="0"/>
              </a:rPr>
              <a:t>10</a:t>
            </a:r>
            <a:endParaRPr lang="en-US" sz="1600" baseline="-25000" dirty="0">
              <a:solidFill>
                <a:schemeClr val="bg1"/>
              </a:solidFill>
              <a:latin typeface="Palatino" pitchFamily="18" charset="0"/>
            </a:endParaRPr>
          </a:p>
        </p:txBody>
      </p:sp>
      <p:sp>
        <p:nvSpPr>
          <p:cNvPr id="101" name="Rectangle 42"/>
          <p:cNvSpPr>
            <a:spLocks noChangeArrowheads="1"/>
          </p:cNvSpPr>
          <p:nvPr/>
        </p:nvSpPr>
        <p:spPr bwMode="auto">
          <a:xfrm>
            <a:off x="5994818" y="5562600"/>
            <a:ext cx="457200" cy="457200"/>
          </a:xfrm>
          <a:prstGeom prst="rect">
            <a:avLst/>
          </a:prstGeom>
          <a:solidFill>
            <a:srgbClr val="00008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600" dirty="0" smtClean="0">
                <a:solidFill>
                  <a:schemeClr val="bg1"/>
                </a:solidFill>
                <a:latin typeface="Palatino" pitchFamily="18" charset="0"/>
              </a:rPr>
              <a:t>M</a:t>
            </a:r>
            <a:r>
              <a:rPr lang="en-US" sz="1600" baseline="-25000" dirty="0" smtClean="0">
                <a:solidFill>
                  <a:schemeClr val="bg1"/>
                </a:solidFill>
                <a:latin typeface="Palatino" pitchFamily="18" charset="0"/>
              </a:rPr>
              <a:t>11</a:t>
            </a:r>
            <a:endParaRPr lang="en-US" sz="1600" baseline="-25000" dirty="0">
              <a:solidFill>
                <a:schemeClr val="bg1"/>
              </a:solidFill>
              <a:latin typeface="Palatino" pitchFamily="18" charset="0"/>
            </a:endParaRPr>
          </a:p>
        </p:txBody>
      </p:sp>
      <p:sp>
        <p:nvSpPr>
          <p:cNvPr id="102" name="Rectangle 59"/>
          <p:cNvSpPr>
            <a:spLocks noChangeArrowheads="1"/>
          </p:cNvSpPr>
          <p:nvPr/>
        </p:nvSpPr>
        <p:spPr bwMode="auto">
          <a:xfrm>
            <a:off x="6452018" y="5562600"/>
            <a:ext cx="457200" cy="4572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00FF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3" name="Rectangle 60"/>
          <p:cNvSpPr>
            <a:spLocks noChangeArrowheads="1"/>
          </p:cNvSpPr>
          <p:nvPr/>
        </p:nvSpPr>
        <p:spPr bwMode="auto">
          <a:xfrm>
            <a:off x="6909218" y="5562600"/>
            <a:ext cx="457200" cy="4572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00FF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4" name="Rectangle 61"/>
          <p:cNvSpPr>
            <a:spLocks noChangeArrowheads="1"/>
          </p:cNvSpPr>
          <p:nvPr/>
        </p:nvSpPr>
        <p:spPr bwMode="auto">
          <a:xfrm>
            <a:off x="7366418" y="5562600"/>
            <a:ext cx="457200" cy="4572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00FF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5" name="Rectangle 62"/>
          <p:cNvSpPr>
            <a:spLocks noChangeArrowheads="1"/>
          </p:cNvSpPr>
          <p:nvPr/>
        </p:nvSpPr>
        <p:spPr bwMode="auto">
          <a:xfrm>
            <a:off x="7823618" y="5562600"/>
            <a:ext cx="457200" cy="4572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00FF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6" name="Rectangle 63"/>
          <p:cNvSpPr>
            <a:spLocks noChangeArrowheads="1"/>
          </p:cNvSpPr>
          <p:nvPr/>
        </p:nvSpPr>
        <p:spPr bwMode="auto">
          <a:xfrm>
            <a:off x="6452018" y="5562600"/>
            <a:ext cx="457200" cy="4572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00FF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7" name="Rectangle 64"/>
          <p:cNvSpPr>
            <a:spLocks noChangeArrowheads="1"/>
          </p:cNvSpPr>
          <p:nvPr/>
        </p:nvSpPr>
        <p:spPr bwMode="auto">
          <a:xfrm>
            <a:off x="6909218" y="5562600"/>
            <a:ext cx="457200" cy="4572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00FF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8" name="Rectangle 65"/>
          <p:cNvSpPr>
            <a:spLocks noChangeArrowheads="1"/>
          </p:cNvSpPr>
          <p:nvPr/>
        </p:nvSpPr>
        <p:spPr bwMode="auto">
          <a:xfrm>
            <a:off x="7366418" y="5562600"/>
            <a:ext cx="457200" cy="4572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00FF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9" name="Rectangle 66"/>
          <p:cNvSpPr>
            <a:spLocks noChangeArrowheads="1"/>
          </p:cNvSpPr>
          <p:nvPr/>
        </p:nvSpPr>
        <p:spPr bwMode="auto">
          <a:xfrm>
            <a:off x="7823618" y="5562600"/>
            <a:ext cx="457200" cy="4572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00FF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0" name="Rectangle 67"/>
          <p:cNvSpPr>
            <a:spLocks noChangeArrowheads="1"/>
          </p:cNvSpPr>
          <p:nvPr/>
        </p:nvSpPr>
        <p:spPr bwMode="auto">
          <a:xfrm>
            <a:off x="6909218" y="5562600"/>
            <a:ext cx="457200" cy="457200"/>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600" dirty="0" smtClean="0">
                <a:solidFill>
                  <a:schemeClr val="bg1"/>
                </a:solidFill>
                <a:latin typeface="Palatino" pitchFamily="18" charset="0"/>
              </a:rPr>
              <a:t>M</a:t>
            </a:r>
            <a:r>
              <a:rPr lang="en-US" sz="1600" baseline="-25000" dirty="0" smtClean="0">
                <a:solidFill>
                  <a:schemeClr val="bg1"/>
                </a:solidFill>
                <a:latin typeface="Palatino" pitchFamily="18" charset="0"/>
              </a:rPr>
              <a:t>13</a:t>
            </a:r>
            <a:endParaRPr lang="en-US" sz="1600" baseline="-25000" dirty="0">
              <a:solidFill>
                <a:schemeClr val="bg1"/>
              </a:solidFill>
              <a:latin typeface="Palatino" pitchFamily="18" charset="0"/>
            </a:endParaRPr>
          </a:p>
        </p:txBody>
      </p:sp>
      <p:sp>
        <p:nvSpPr>
          <p:cNvPr id="111" name="Rectangle 68"/>
          <p:cNvSpPr>
            <a:spLocks noChangeArrowheads="1"/>
          </p:cNvSpPr>
          <p:nvPr/>
        </p:nvSpPr>
        <p:spPr bwMode="auto">
          <a:xfrm>
            <a:off x="6452018" y="5562600"/>
            <a:ext cx="457200" cy="457200"/>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600" dirty="0" smtClean="0">
                <a:solidFill>
                  <a:schemeClr val="bg1"/>
                </a:solidFill>
                <a:latin typeface="Palatino" pitchFamily="18" charset="0"/>
              </a:rPr>
              <a:t>M</a:t>
            </a:r>
            <a:r>
              <a:rPr lang="en-US" sz="1600" baseline="-25000" dirty="0" smtClean="0">
                <a:solidFill>
                  <a:schemeClr val="bg1"/>
                </a:solidFill>
                <a:latin typeface="Palatino" pitchFamily="18" charset="0"/>
              </a:rPr>
              <a:t>12</a:t>
            </a:r>
            <a:endParaRPr lang="en-US" sz="1600" baseline="-25000" dirty="0">
              <a:solidFill>
                <a:schemeClr val="bg1"/>
              </a:solidFill>
              <a:latin typeface="Palatino" pitchFamily="18" charset="0"/>
            </a:endParaRPr>
          </a:p>
        </p:txBody>
      </p:sp>
      <p:sp>
        <p:nvSpPr>
          <p:cNvPr id="112" name="Rectangle 69"/>
          <p:cNvSpPr>
            <a:spLocks noChangeArrowheads="1"/>
          </p:cNvSpPr>
          <p:nvPr/>
        </p:nvSpPr>
        <p:spPr bwMode="auto">
          <a:xfrm>
            <a:off x="7366418" y="5562600"/>
            <a:ext cx="457200" cy="457200"/>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600" dirty="0" smtClean="0">
                <a:solidFill>
                  <a:schemeClr val="bg1"/>
                </a:solidFill>
                <a:latin typeface="Palatino" pitchFamily="18" charset="0"/>
              </a:rPr>
              <a:t>M</a:t>
            </a:r>
            <a:r>
              <a:rPr lang="en-US" sz="1600" baseline="-25000" dirty="0" smtClean="0">
                <a:solidFill>
                  <a:schemeClr val="bg1"/>
                </a:solidFill>
                <a:latin typeface="Palatino" pitchFamily="18" charset="0"/>
              </a:rPr>
              <a:t>14</a:t>
            </a:r>
            <a:endParaRPr lang="en-US" sz="1600" baseline="-25000" dirty="0">
              <a:solidFill>
                <a:schemeClr val="bg1"/>
              </a:solidFill>
              <a:latin typeface="Palatino" pitchFamily="18" charset="0"/>
            </a:endParaRPr>
          </a:p>
        </p:txBody>
      </p:sp>
      <p:sp>
        <p:nvSpPr>
          <p:cNvPr id="113" name="Rectangle 70"/>
          <p:cNvSpPr>
            <a:spLocks noChangeArrowheads="1"/>
          </p:cNvSpPr>
          <p:nvPr/>
        </p:nvSpPr>
        <p:spPr bwMode="auto">
          <a:xfrm>
            <a:off x="7823618" y="5562600"/>
            <a:ext cx="457200" cy="457200"/>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600" dirty="0" smtClean="0">
                <a:solidFill>
                  <a:schemeClr val="bg1"/>
                </a:solidFill>
                <a:latin typeface="Palatino" pitchFamily="18" charset="0"/>
              </a:rPr>
              <a:t>M</a:t>
            </a:r>
            <a:r>
              <a:rPr lang="en-US" sz="1600" baseline="-25000" dirty="0" smtClean="0">
                <a:solidFill>
                  <a:schemeClr val="bg1"/>
                </a:solidFill>
                <a:latin typeface="Palatino" pitchFamily="18" charset="0"/>
              </a:rPr>
              <a:t>15</a:t>
            </a:r>
            <a:endParaRPr lang="en-US" sz="1600" baseline="-25000" dirty="0">
              <a:solidFill>
                <a:schemeClr val="bg1"/>
              </a:solidFill>
              <a:latin typeface="Palatino" pitchFamily="18" charset="0"/>
            </a:endParaRPr>
          </a:p>
        </p:txBody>
      </p:sp>
      <p:sp>
        <p:nvSpPr>
          <p:cNvPr id="114" name="AutoShape 74"/>
          <p:cNvSpPr>
            <a:spLocks noChangeArrowheads="1"/>
          </p:cNvSpPr>
          <p:nvPr/>
        </p:nvSpPr>
        <p:spPr bwMode="auto">
          <a:xfrm>
            <a:off x="4394618" y="4800600"/>
            <a:ext cx="457200" cy="304800"/>
          </a:xfrm>
          <a:prstGeom prst="downArrow">
            <a:avLst>
              <a:gd name="adj1" fmla="val 50000"/>
              <a:gd name="adj2" fmla="val 25000"/>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en-US"/>
          </a:p>
        </p:txBody>
      </p:sp>
      <p:sp>
        <p:nvSpPr>
          <p:cNvPr id="115" name="Line 71"/>
          <p:cNvSpPr>
            <a:spLocks noChangeShapeType="1"/>
          </p:cNvSpPr>
          <p:nvPr/>
        </p:nvSpPr>
        <p:spPr bwMode="auto">
          <a:xfrm>
            <a:off x="973555" y="5214937"/>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16" name="Text Box 72"/>
          <p:cNvSpPr txBox="1">
            <a:spLocks noChangeArrowheads="1"/>
          </p:cNvSpPr>
          <p:nvPr/>
        </p:nvSpPr>
        <p:spPr bwMode="auto">
          <a:xfrm>
            <a:off x="729080" y="4724400"/>
            <a:ext cx="4730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2400" dirty="0">
                <a:latin typeface="Palatino" pitchFamily="18" charset="0"/>
              </a:rPr>
              <a:t>M</a:t>
            </a:r>
          </a:p>
        </p:txBody>
      </p:sp>
      <p:sp>
        <p:nvSpPr>
          <p:cNvPr id="2" name="Title 1"/>
          <p:cNvSpPr>
            <a:spLocks noGrp="1"/>
          </p:cNvSpPr>
          <p:nvPr>
            <p:ph type="title"/>
          </p:nvPr>
        </p:nvSpPr>
        <p:spPr/>
        <p:txBody>
          <a:bodyPr/>
          <a:lstStyle/>
          <a:p>
            <a:r>
              <a:rPr lang="en-US" dirty="0" smtClean="0"/>
              <a:t>Row-Major Layout of 2D arrays in C/C++</a:t>
            </a:r>
            <a:endParaRPr lang="en-US" dirty="0"/>
          </a:p>
        </p:txBody>
      </p:sp>
      <p:sp>
        <p:nvSpPr>
          <p:cNvPr id="3" name="Footer Placeholder 2"/>
          <p:cNvSpPr>
            <a:spLocks noGrp="1"/>
          </p:cNvSpPr>
          <p:nvPr>
            <p:ph type="ftr" idx="11"/>
          </p:nvPr>
        </p:nvSpPr>
        <p:spPr/>
        <p:txBody>
          <a:bodyPr/>
          <a:lstStyle/>
          <a:p>
            <a:pPr>
              <a:defRPr/>
            </a:pPr>
            <a:r>
              <a:rPr lang="de-DE" smtClean="0"/>
              <a:t>© David Kirk/NVIDIA and Wen-mei Hwu, 2007-2016     ECE408/CS483/ECE498al, University of Illinois, Urbana-Champaign</a:t>
            </a:r>
            <a:endParaRPr lang="en-US"/>
          </a:p>
        </p:txBody>
      </p:sp>
      <p:sp>
        <p:nvSpPr>
          <p:cNvPr id="4" name="TextBox 3"/>
          <p:cNvSpPr txBox="1"/>
          <p:nvPr/>
        </p:nvSpPr>
        <p:spPr>
          <a:xfrm>
            <a:off x="2162730" y="6243935"/>
            <a:ext cx="5178821" cy="461665"/>
          </a:xfrm>
          <a:prstGeom prst="rect">
            <a:avLst/>
          </a:prstGeom>
          <a:solidFill>
            <a:schemeClr val="bg1">
              <a:lumMod val="95000"/>
            </a:schemeClr>
          </a:solidFill>
        </p:spPr>
        <p:txBody>
          <a:bodyPr wrap="none" rtlCol="0">
            <a:spAutoFit/>
          </a:bodyPr>
          <a:lstStyle/>
          <a:p>
            <a:r>
              <a:rPr lang="en-US" dirty="0" smtClean="0"/>
              <a:t>M</a:t>
            </a:r>
            <a:r>
              <a:rPr lang="en-US" baseline="-25000" dirty="0" smtClean="0"/>
              <a:t>2,1</a:t>
            </a:r>
            <a:r>
              <a:rPr lang="en-US" dirty="0" smtClean="0"/>
              <a:t> </a:t>
            </a:r>
            <a:r>
              <a:rPr lang="en-US" dirty="0" smtClean="0">
                <a:sym typeface="Wingdings"/>
              </a:rPr>
              <a:t> </a:t>
            </a:r>
            <a:r>
              <a:rPr lang="en-US" dirty="0" smtClean="0"/>
              <a:t>Row*</a:t>
            </a:r>
            <a:r>
              <a:rPr lang="en-US" dirty="0" err="1" smtClean="0"/>
              <a:t>Width+Col</a:t>
            </a:r>
            <a:r>
              <a:rPr lang="en-US" dirty="0" smtClean="0"/>
              <a:t> = 2*4+1 = 9 </a:t>
            </a:r>
            <a:endParaRPr lang="en-US" dirty="0"/>
          </a:p>
        </p:txBody>
      </p:sp>
    </p:spTree>
    <p:extLst>
      <p:ext uri="{BB962C8B-B14F-4D97-AF65-F5344CB8AC3E}">
        <p14:creationId xmlns:p14="http://schemas.microsoft.com/office/powerpoint/2010/main" val="18393339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4914" y="1371600"/>
            <a:ext cx="8763000" cy="5047536"/>
          </a:xfrm>
          <a:prstGeom prst="rect">
            <a:avLst/>
          </a:prstGeom>
        </p:spPr>
        <p:txBody>
          <a:bodyPr wrap="square">
            <a:spAutoFit/>
          </a:bodyPr>
          <a:lstStyle/>
          <a:p>
            <a:r>
              <a:rPr lang="en-US" sz="1400" i="1" dirty="0" smtClean="0"/>
              <a:t>// </a:t>
            </a:r>
            <a:r>
              <a:rPr lang="en-US" sz="1400" i="1" dirty="0"/>
              <a:t>we have 3 channels corresponding to RGB</a:t>
            </a:r>
          </a:p>
          <a:p>
            <a:r>
              <a:rPr lang="en-US" sz="1400" i="1" dirty="0"/>
              <a:t>// The input image is encoded as unsigned characters [0, 255]</a:t>
            </a:r>
          </a:p>
          <a:p>
            <a:r>
              <a:rPr lang="en-US" sz="1400" b="1" i="1" dirty="0"/>
              <a:t>__global__ </a:t>
            </a:r>
            <a:endParaRPr lang="en-US" sz="1400" b="1" i="1" dirty="0" smtClean="0"/>
          </a:p>
          <a:p>
            <a:r>
              <a:rPr lang="en-US" sz="1400" b="1" dirty="0" smtClean="0"/>
              <a:t>void </a:t>
            </a:r>
            <a:r>
              <a:rPr lang="en-US" sz="1400" b="1" dirty="0" err="1" smtClean="0"/>
              <a:t>colorToGreyscaleConvertion</a:t>
            </a:r>
            <a:r>
              <a:rPr lang="en-US" sz="1400" b="1" dirty="0" smtClean="0"/>
              <a:t>(unsigned </a:t>
            </a:r>
            <a:r>
              <a:rPr lang="en-US" sz="1400" b="1" dirty="0"/>
              <a:t>char * </a:t>
            </a:r>
            <a:r>
              <a:rPr lang="en-US" sz="1400" b="1" dirty="0" smtClean="0"/>
              <a:t>Pout,  </a:t>
            </a:r>
            <a:r>
              <a:rPr lang="en-US" sz="1400" b="1" dirty="0"/>
              <a:t>unsigned char * </a:t>
            </a:r>
            <a:r>
              <a:rPr lang="en-US" sz="1400" b="1" dirty="0" smtClean="0"/>
              <a:t>Pin,</a:t>
            </a:r>
            <a:endParaRPr lang="en-US" sz="1400" b="1" dirty="0"/>
          </a:p>
          <a:p>
            <a:r>
              <a:rPr lang="en-US" sz="1400" dirty="0"/>
              <a:t>                         </a:t>
            </a:r>
            <a:r>
              <a:rPr lang="en-US" sz="1400" dirty="0" smtClean="0"/>
              <a:t> </a:t>
            </a:r>
            <a:r>
              <a:rPr lang="en-US" sz="1400" b="1" dirty="0" err="1"/>
              <a:t>int</a:t>
            </a:r>
            <a:r>
              <a:rPr lang="en-US" sz="1400" b="1" dirty="0"/>
              <a:t> width, </a:t>
            </a:r>
            <a:r>
              <a:rPr lang="en-US" sz="1400" b="1" dirty="0" err="1"/>
              <a:t>int</a:t>
            </a:r>
            <a:r>
              <a:rPr lang="en-US" sz="1400" b="1" dirty="0"/>
              <a:t> height) </a:t>
            </a:r>
            <a:r>
              <a:rPr lang="en-US" sz="1400" b="1" dirty="0" smtClean="0"/>
              <a:t>{</a:t>
            </a:r>
          </a:p>
          <a:p>
            <a:endParaRPr lang="en-US" sz="1400" b="1" dirty="0"/>
          </a:p>
          <a:p>
            <a:r>
              <a:rPr lang="en-US" sz="1400" dirty="0" smtClean="0"/>
              <a:t> </a:t>
            </a:r>
            <a:r>
              <a:rPr lang="en-US" sz="1400" dirty="0" err="1" smtClean="0"/>
              <a:t>int</a:t>
            </a:r>
            <a:r>
              <a:rPr lang="en-US" sz="1400" dirty="0" smtClean="0"/>
              <a:t> Col </a:t>
            </a:r>
            <a:r>
              <a:rPr lang="en-US" sz="1400" dirty="0"/>
              <a:t>= </a:t>
            </a:r>
            <a:r>
              <a:rPr lang="en-US" sz="1400" dirty="0" smtClean="0"/>
              <a:t>  </a:t>
            </a:r>
            <a:r>
              <a:rPr lang="en-US" sz="1400" dirty="0" err="1" smtClean="0"/>
              <a:t>threadIdx.x</a:t>
            </a:r>
            <a:r>
              <a:rPr lang="en-US" sz="1400" dirty="0" smtClean="0"/>
              <a:t> </a:t>
            </a:r>
            <a:r>
              <a:rPr lang="en-US" sz="1400" dirty="0"/>
              <a:t>+ </a:t>
            </a:r>
            <a:r>
              <a:rPr lang="en-US" sz="1400" dirty="0" err="1"/>
              <a:t>blockIdx.x</a:t>
            </a:r>
            <a:r>
              <a:rPr lang="en-US" sz="1400" dirty="0"/>
              <a:t> * </a:t>
            </a:r>
            <a:r>
              <a:rPr lang="en-US" sz="1400" dirty="0" err="1"/>
              <a:t>blockDim.x</a:t>
            </a:r>
            <a:r>
              <a:rPr lang="en-US" sz="1400" dirty="0"/>
              <a:t>;</a:t>
            </a:r>
          </a:p>
          <a:p>
            <a:r>
              <a:rPr lang="en-US" sz="1400" dirty="0"/>
              <a:t> </a:t>
            </a:r>
            <a:r>
              <a:rPr lang="en-US" sz="1400" dirty="0" err="1"/>
              <a:t>int</a:t>
            </a:r>
            <a:r>
              <a:rPr lang="en-US" sz="1400" dirty="0"/>
              <a:t> </a:t>
            </a:r>
            <a:r>
              <a:rPr lang="en-US" sz="1400" dirty="0" smtClean="0"/>
              <a:t>Row </a:t>
            </a:r>
            <a:r>
              <a:rPr lang="en-US" sz="1400" dirty="0"/>
              <a:t>= </a:t>
            </a:r>
            <a:r>
              <a:rPr lang="en-US" sz="1400" dirty="0" err="1"/>
              <a:t>threadIdx.y</a:t>
            </a:r>
            <a:r>
              <a:rPr lang="en-US" sz="1400" dirty="0"/>
              <a:t> + </a:t>
            </a:r>
            <a:r>
              <a:rPr lang="en-US" sz="1400" dirty="0" err="1"/>
              <a:t>blockIdx.y</a:t>
            </a:r>
            <a:r>
              <a:rPr lang="en-US" sz="1400" dirty="0"/>
              <a:t> * </a:t>
            </a:r>
            <a:r>
              <a:rPr lang="en-US" sz="1400" dirty="0" err="1"/>
              <a:t>blockDim.y</a:t>
            </a:r>
            <a:r>
              <a:rPr lang="en-US" sz="1400" dirty="0"/>
              <a:t>;</a:t>
            </a:r>
          </a:p>
          <a:p>
            <a:r>
              <a:rPr lang="en-US" sz="1400" dirty="0" smtClean="0"/>
              <a:t> </a:t>
            </a:r>
            <a:endParaRPr lang="en-US" sz="1400" b="1" dirty="0"/>
          </a:p>
          <a:p>
            <a:r>
              <a:rPr lang="en-US" sz="1400" dirty="0"/>
              <a:t> </a:t>
            </a:r>
            <a:r>
              <a:rPr lang="en-US" sz="1400" b="1" dirty="0"/>
              <a:t>if </a:t>
            </a:r>
            <a:r>
              <a:rPr lang="en-US" sz="1400" b="1" dirty="0" smtClean="0"/>
              <a:t>(Col </a:t>
            </a:r>
            <a:r>
              <a:rPr lang="en-US" sz="1400" b="1" dirty="0"/>
              <a:t>&lt; width &amp;&amp; </a:t>
            </a:r>
            <a:r>
              <a:rPr lang="en-US" sz="1400" b="1" dirty="0" smtClean="0"/>
              <a:t>Row </a:t>
            </a:r>
            <a:r>
              <a:rPr lang="en-US" sz="1400" b="1" dirty="0"/>
              <a:t>&lt; height) {</a:t>
            </a:r>
          </a:p>
          <a:p>
            <a:r>
              <a:rPr lang="en-US" sz="1400" dirty="0"/>
              <a:t>    </a:t>
            </a:r>
            <a:r>
              <a:rPr lang="en-US" sz="1400" i="1" dirty="0">
                <a:solidFill>
                  <a:schemeClr val="tx1">
                    <a:lumMod val="65000"/>
                    <a:lumOff val="35000"/>
                  </a:schemeClr>
                </a:solidFill>
              </a:rPr>
              <a:t>// get 1D coordinate for the grayscale image</a:t>
            </a:r>
            <a:endParaRPr lang="en-US" sz="1400" b="1" dirty="0">
              <a:solidFill>
                <a:schemeClr val="tx1">
                  <a:lumMod val="65000"/>
                  <a:lumOff val="35000"/>
                </a:schemeClr>
              </a:solidFill>
            </a:endParaRPr>
          </a:p>
          <a:p>
            <a:r>
              <a:rPr lang="en-US" sz="1400" dirty="0"/>
              <a:t>    </a:t>
            </a:r>
            <a:r>
              <a:rPr lang="en-US" sz="1400" b="1" dirty="0" err="1"/>
              <a:t>int</a:t>
            </a:r>
            <a:r>
              <a:rPr lang="en-US" sz="1400" b="1" dirty="0"/>
              <a:t> </a:t>
            </a:r>
            <a:r>
              <a:rPr lang="en-US" sz="1400" b="1" dirty="0" err="1" smtClean="0"/>
              <a:t>greyOffset</a:t>
            </a:r>
            <a:r>
              <a:rPr lang="en-US" sz="1400" b="1" dirty="0" smtClean="0"/>
              <a:t> </a:t>
            </a:r>
            <a:r>
              <a:rPr lang="en-US" sz="1400" b="1" dirty="0"/>
              <a:t>= </a:t>
            </a:r>
            <a:r>
              <a:rPr lang="en-US" sz="1400" b="1" dirty="0" smtClean="0"/>
              <a:t>Row*width </a:t>
            </a:r>
            <a:r>
              <a:rPr lang="en-US" sz="1400" b="1" dirty="0"/>
              <a:t>+ </a:t>
            </a:r>
            <a:r>
              <a:rPr lang="en-US" sz="1400" b="1" dirty="0" smtClean="0"/>
              <a:t>Col;</a:t>
            </a:r>
            <a:endParaRPr lang="en-US" sz="1400" b="1" dirty="0"/>
          </a:p>
          <a:p>
            <a:r>
              <a:rPr lang="en-US" sz="1400" dirty="0"/>
              <a:t>    </a:t>
            </a:r>
            <a:r>
              <a:rPr lang="en-US" sz="1400" i="1" dirty="0">
                <a:solidFill>
                  <a:schemeClr val="tx1">
                    <a:lumMod val="65000"/>
                    <a:lumOff val="35000"/>
                  </a:schemeClr>
                </a:solidFill>
              </a:rPr>
              <a:t>// one can think of the RGB image having</a:t>
            </a:r>
          </a:p>
          <a:p>
            <a:r>
              <a:rPr lang="en-US" sz="1400" dirty="0">
                <a:solidFill>
                  <a:schemeClr val="tx1">
                    <a:lumMod val="65000"/>
                    <a:lumOff val="35000"/>
                  </a:schemeClr>
                </a:solidFill>
              </a:rPr>
              <a:t>    </a:t>
            </a:r>
            <a:r>
              <a:rPr lang="en-US" sz="1400" i="1" dirty="0">
                <a:solidFill>
                  <a:schemeClr val="tx1">
                    <a:lumMod val="65000"/>
                    <a:lumOff val="35000"/>
                  </a:schemeClr>
                </a:solidFill>
              </a:rPr>
              <a:t>// CHANNEL times columns </a:t>
            </a:r>
            <a:r>
              <a:rPr lang="en-US" sz="1400" i="1" dirty="0" smtClean="0">
                <a:solidFill>
                  <a:schemeClr val="tx1">
                    <a:lumMod val="65000"/>
                    <a:lumOff val="35000"/>
                  </a:schemeClr>
                </a:solidFill>
              </a:rPr>
              <a:t>of </a:t>
            </a:r>
            <a:r>
              <a:rPr lang="en-US" sz="1400" i="1" dirty="0">
                <a:solidFill>
                  <a:schemeClr val="tx1">
                    <a:lumMod val="65000"/>
                    <a:lumOff val="35000"/>
                  </a:schemeClr>
                </a:solidFill>
              </a:rPr>
              <a:t>the gray scale image</a:t>
            </a:r>
          </a:p>
          <a:p>
            <a:r>
              <a:rPr lang="en-US" sz="1400" dirty="0"/>
              <a:t>    </a:t>
            </a:r>
            <a:r>
              <a:rPr lang="en-US" sz="1400" b="1" dirty="0" err="1"/>
              <a:t>int</a:t>
            </a:r>
            <a:r>
              <a:rPr lang="en-US" sz="1400" b="1" dirty="0"/>
              <a:t> </a:t>
            </a:r>
            <a:r>
              <a:rPr lang="en-US" sz="1400" b="1" dirty="0" err="1"/>
              <a:t>rgbOffset</a:t>
            </a:r>
            <a:r>
              <a:rPr lang="en-US" sz="1400" b="1" dirty="0"/>
              <a:t> = </a:t>
            </a:r>
            <a:r>
              <a:rPr lang="en-US" sz="1400" b="1" dirty="0" err="1" smtClean="0"/>
              <a:t>greyOffset</a:t>
            </a:r>
            <a:r>
              <a:rPr lang="en-US" sz="1400" b="1" dirty="0" smtClean="0"/>
              <a:t>*CHANNELS</a:t>
            </a:r>
            <a:r>
              <a:rPr lang="en-US" sz="1400" b="1" dirty="0"/>
              <a:t>;</a:t>
            </a:r>
          </a:p>
          <a:p>
            <a:r>
              <a:rPr lang="en-US" sz="1400" dirty="0"/>
              <a:t>    </a:t>
            </a:r>
            <a:r>
              <a:rPr lang="en-US" sz="1400" b="1" dirty="0"/>
              <a:t>unsigned char r =  </a:t>
            </a:r>
            <a:r>
              <a:rPr lang="en-US" sz="1400" b="1" dirty="0" err="1"/>
              <a:t>rgbImage</a:t>
            </a:r>
            <a:r>
              <a:rPr lang="en-US" sz="1400" b="1" dirty="0"/>
              <a:t>[</a:t>
            </a:r>
            <a:r>
              <a:rPr lang="en-US" sz="1400" b="1" dirty="0" err="1"/>
              <a:t>rgbOffset</a:t>
            </a:r>
            <a:r>
              <a:rPr lang="en-US" sz="1400" b="1" dirty="0"/>
              <a:t>      ]; </a:t>
            </a:r>
            <a:r>
              <a:rPr lang="en-US" sz="1400" b="1" i="1" dirty="0"/>
              <a:t>// red value for pixel</a:t>
            </a:r>
          </a:p>
          <a:p>
            <a:r>
              <a:rPr lang="en-US" sz="1400" dirty="0"/>
              <a:t>    </a:t>
            </a:r>
            <a:r>
              <a:rPr lang="en-US" sz="1400" b="1" dirty="0"/>
              <a:t>unsigned char g = </a:t>
            </a:r>
            <a:r>
              <a:rPr lang="en-US" sz="1400" b="1" dirty="0" err="1"/>
              <a:t>rgbImage</a:t>
            </a:r>
            <a:r>
              <a:rPr lang="en-US" sz="1400" b="1" dirty="0"/>
              <a:t>[</a:t>
            </a:r>
            <a:r>
              <a:rPr lang="en-US" sz="1400" b="1" dirty="0" err="1"/>
              <a:t>rgbOffset</a:t>
            </a:r>
            <a:r>
              <a:rPr lang="en-US" sz="1400" b="1" dirty="0"/>
              <a:t> + 2]; </a:t>
            </a:r>
            <a:r>
              <a:rPr lang="en-US" sz="1400" b="1" i="1" dirty="0"/>
              <a:t>// green value for pixel</a:t>
            </a:r>
          </a:p>
          <a:p>
            <a:r>
              <a:rPr lang="en-US" sz="1400" dirty="0"/>
              <a:t>    </a:t>
            </a:r>
            <a:r>
              <a:rPr lang="en-US" sz="1400" b="1" dirty="0"/>
              <a:t>unsigned char b = </a:t>
            </a:r>
            <a:r>
              <a:rPr lang="en-US" sz="1400" b="1" dirty="0" err="1"/>
              <a:t>rgbImage</a:t>
            </a:r>
            <a:r>
              <a:rPr lang="en-US" sz="1400" b="1" dirty="0"/>
              <a:t>[</a:t>
            </a:r>
            <a:r>
              <a:rPr lang="en-US" sz="1400" b="1" dirty="0" err="1"/>
              <a:t>rgbOffset</a:t>
            </a:r>
            <a:r>
              <a:rPr lang="en-US" sz="1400" b="1" dirty="0"/>
              <a:t> + 3]; </a:t>
            </a:r>
            <a:r>
              <a:rPr lang="en-US" sz="1400" b="1" i="1" dirty="0"/>
              <a:t>// blue value for pixel</a:t>
            </a:r>
          </a:p>
          <a:p>
            <a:r>
              <a:rPr lang="en-US" sz="1400" dirty="0"/>
              <a:t>    </a:t>
            </a:r>
            <a:r>
              <a:rPr lang="en-US" sz="1400" i="1" dirty="0">
                <a:solidFill>
                  <a:schemeClr val="tx1">
                    <a:lumMod val="65000"/>
                    <a:lumOff val="35000"/>
                  </a:schemeClr>
                </a:solidFill>
              </a:rPr>
              <a:t>// perform the rescaling and store it</a:t>
            </a:r>
            <a:endParaRPr lang="en-US" sz="1400" b="1" i="1" dirty="0">
              <a:solidFill>
                <a:schemeClr val="tx1">
                  <a:lumMod val="65000"/>
                  <a:lumOff val="35000"/>
                </a:schemeClr>
              </a:solidFill>
            </a:endParaRPr>
          </a:p>
          <a:p>
            <a:r>
              <a:rPr lang="en-US" sz="1400" dirty="0">
                <a:solidFill>
                  <a:schemeClr val="tx1">
                    <a:lumMod val="65000"/>
                    <a:lumOff val="35000"/>
                  </a:schemeClr>
                </a:solidFill>
              </a:rPr>
              <a:t>    </a:t>
            </a:r>
            <a:r>
              <a:rPr lang="en-US" sz="1400" i="1" dirty="0">
                <a:solidFill>
                  <a:schemeClr val="tx1">
                    <a:lumMod val="65000"/>
                    <a:lumOff val="35000"/>
                  </a:schemeClr>
                </a:solidFill>
              </a:rPr>
              <a:t>// We multiply by floating point constants</a:t>
            </a:r>
          </a:p>
          <a:p>
            <a:r>
              <a:rPr lang="tr-TR" sz="1400" dirty="0"/>
              <a:t>    grayImage</a:t>
            </a:r>
            <a:r>
              <a:rPr lang="tr-TR" sz="1400" b="1" dirty="0"/>
              <a:t>[grayOffset] = 0.21f*r + 0.71f*g + 0.07f*b;</a:t>
            </a:r>
          </a:p>
          <a:p>
            <a:r>
              <a:rPr lang="tr-TR" sz="1400" dirty="0"/>
              <a:t> </a:t>
            </a:r>
            <a:r>
              <a:rPr lang="tr-TR" sz="1400" b="1" dirty="0"/>
              <a:t>}</a:t>
            </a:r>
          </a:p>
          <a:p>
            <a:r>
              <a:rPr lang="tr-TR" sz="1400" b="1" dirty="0"/>
              <a:t>}</a:t>
            </a:r>
            <a:endParaRPr lang="en-US" sz="1400" dirty="0"/>
          </a:p>
        </p:txBody>
      </p:sp>
      <p:sp>
        <p:nvSpPr>
          <p:cNvPr id="4" name="Title 3"/>
          <p:cNvSpPr>
            <a:spLocks noGrp="1"/>
          </p:cNvSpPr>
          <p:nvPr>
            <p:ph type="title"/>
          </p:nvPr>
        </p:nvSpPr>
        <p:spPr/>
        <p:txBody>
          <a:bodyPr/>
          <a:lstStyle/>
          <a:p>
            <a:r>
              <a:rPr lang="en-US" sz="3600" dirty="0" err="1" smtClean="0"/>
              <a:t>colorToGreyscaleConversion</a:t>
            </a:r>
            <a:r>
              <a:rPr lang="en-US" sz="3600" dirty="0" smtClean="0"/>
              <a:t> Kernel with 2D thread mapping to data (cont.)</a:t>
            </a:r>
            <a:endParaRPr lang="en-US" sz="3600" dirty="0"/>
          </a:p>
        </p:txBody>
      </p:sp>
      <p:sp>
        <p:nvSpPr>
          <p:cNvPr id="5" name="Footer Placeholder 4"/>
          <p:cNvSpPr>
            <a:spLocks noGrp="1"/>
          </p:cNvSpPr>
          <p:nvPr>
            <p:ph type="ftr" idx="11"/>
          </p:nvPr>
        </p:nvSpPr>
        <p:spPr/>
        <p:txBody>
          <a:bodyPr/>
          <a:lstStyle/>
          <a:p>
            <a:pPr>
              <a:defRPr/>
            </a:pPr>
            <a:r>
              <a:rPr lang="de-DE" smtClean="0"/>
              <a:t>© David Kirk/NVIDIA and Wen-mei Hwu, 2007-2016     ECE408/CS483/ECE498al, University of Illinois, Urbana-Champaign</a:t>
            </a:r>
            <a:endParaRPr lang="en-US"/>
          </a:p>
        </p:txBody>
      </p:sp>
    </p:spTree>
    <p:extLst>
      <p:ext uri="{BB962C8B-B14F-4D97-AF65-F5344CB8AC3E}">
        <p14:creationId xmlns:p14="http://schemas.microsoft.com/office/powerpoint/2010/main" val="113744409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F7E5701C07FE4C88726E33167A9651" ma:contentTypeVersion="0" ma:contentTypeDescription="Create a new document." ma:contentTypeScope="" ma:versionID="0822269d8b3b0ff3f160990b0f3be284">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A7C6FD5-A046-4201-9514-FF397B9AD951}">
  <ds:schemaRefs>
    <ds:schemaRef ds:uri="http://schemas.microsoft.com/sharepoint/v3/contenttype/forms"/>
  </ds:schemaRefs>
</ds:datastoreItem>
</file>

<file path=customXml/itemProps2.xml><?xml version="1.0" encoding="utf-8"?>
<ds:datastoreItem xmlns:ds="http://schemas.openxmlformats.org/officeDocument/2006/customXml" ds:itemID="{CF2F67C6-3E90-4B3B-B1C1-2275F8A5101A}"/>
</file>

<file path=customXml/itemProps3.xml><?xml version="1.0" encoding="utf-8"?>
<ds:datastoreItem xmlns:ds="http://schemas.openxmlformats.org/officeDocument/2006/customXml" ds:itemID="{0497035E-2025-4B80-A2F9-2C1C5225A824}">
  <ds:schemaRefs>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51046</TotalTime>
  <Words>1655</Words>
  <Application>Microsoft Office PowerPoint</Application>
  <PresentationFormat>On-screen Show (4:3)</PresentationFormat>
  <Paragraphs>293</Paragraphs>
  <Slides>21</Slides>
  <Notes>3</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4" baseType="lpstr">
      <vt:lpstr>MS PGothic</vt:lpstr>
      <vt:lpstr>Arial</vt:lpstr>
      <vt:lpstr>Arial Narrow</vt:lpstr>
      <vt:lpstr>Courier New</vt:lpstr>
      <vt:lpstr>Gulim</vt:lpstr>
      <vt:lpstr>Palatino</vt:lpstr>
      <vt:lpstr>PMingLiU</vt:lpstr>
      <vt:lpstr>PMingLiU</vt:lpstr>
      <vt:lpstr>Tahoma</vt:lpstr>
      <vt:lpstr>Times New Roman</vt:lpstr>
      <vt:lpstr>Wingdings</vt:lpstr>
      <vt:lpstr>Default Design</vt:lpstr>
      <vt:lpstr>Visio</vt:lpstr>
      <vt:lpstr>ECE408/CS483 Fall 2016  Applied Parallel Programming   Lecture 4: Kernel-Based  Data Parallel Execution Model</vt:lpstr>
      <vt:lpstr>A Multi-Dimensional Grid Example</vt:lpstr>
      <vt:lpstr>Processing a Picture with a 2D Grid</vt:lpstr>
      <vt:lpstr>Conversion of a color image to grey–scale image (review)</vt:lpstr>
      <vt:lpstr>The pixels can be calculated independently of each other (review)</vt:lpstr>
      <vt:lpstr>Covering a 76×62 picture with 16×16 blocks </vt:lpstr>
      <vt:lpstr>colorToGreyscaleConversion Kernel with 2D thread mapping to data</vt:lpstr>
      <vt:lpstr>Row-Major Layout of 2D arrays in C/C++</vt:lpstr>
      <vt:lpstr>colorToGreyscaleConversion Kernel with 2D thread mapping to data (cont.)</vt:lpstr>
      <vt:lpstr>Image Blurring</vt:lpstr>
      <vt:lpstr>Each output pixel is the average of pixels around it (BLRU_SIZE = 1)</vt:lpstr>
      <vt:lpstr>An Image Blur Kernel</vt:lpstr>
      <vt:lpstr>Handling boundary conditions for pixels near the edges of the image</vt:lpstr>
      <vt:lpstr>CUDA Thread Block (review)</vt:lpstr>
      <vt:lpstr>Compute Capabilities are GPU Dependent</vt:lpstr>
      <vt:lpstr>Covering a 76×62 picture with 16×16 blocks </vt:lpstr>
      <vt:lpstr>Executing Thread Blocks</vt:lpstr>
      <vt:lpstr>Thread Scheduling (1/2)</vt:lpstr>
      <vt:lpstr>Thread Scheduling (2/2)</vt:lpstr>
      <vt:lpstr>Single Program Multiple Data (SPMD)</vt:lpstr>
      <vt:lpstr>Block Granularity Considerations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Kirk</dc:creator>
  <cp:lastModifiedBy>Wen-mei Hwu</cp:lastModifiedBy>
  <cp:revision>198</cp:revision>
  <dcterms:created xsi:type="dcterms:W3CDTF">1601-01-01T00:00:00Z</dcterms:created>
  <dcterms:modified xsi:type="dcterms:W3CDTF">2016-09-06T18:49:21Z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0x010100FCF7E5701C07FE4C88726E33167A9651</vt:lpwstr>
  </property>
</Properties>
</file>